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48" r:id="rId4"/>
    <p:sldMasterId id="2147483662" r:id="rId5"/>
    <p:sldMasterId id="2147483672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</p:sldIdLst>
  <p:sldSz cy="10287000" cx="18288000"/>
  <p:notesSz cx="6858000" cy="9144000"/>
  <p:embeddedFontLst>
    <p:embeddedFont>
      <p:font typeface="Sniglet"/>
      <p:regular r:id="rId42"/>
    </p:embeddedFont>
    <p:embeddedFont>
      <p:font typeface="Raleway"/>
      <p:regular r:id="rId43"/>
      <p:bold r:id="rId44"/>
      <p:italic r:id="rId45"/>
      <p:boldItalic r:id="rId46"/>
    </p:embeddedFont>
    <p:embeddedFont>
      <p:font typeface="Roboto"/>
      <p:regular r:id="rId47"/>
      <p:bold r:id="rId48"/>
      <p:italic r:id="rId49"/>
      <p:boldItalic r:id="rId50"/>
    </p:embeddedFont>
    <p:embeddedFont>
      <p:font typeface="Walter Turncoat"/>
      <p:regular r:id="rId51"/>
    </p:embeddedFont>
    <p:embeddedFont>
      <p:font typeface="Arimo"/>
      <p:regular r:id="rId52"/>
      <p:bold r:id="rId53"/>
      <p:italic r:id="rId54"/>
      <p:boldItalic r:id="rId55"/>
    </p:embeddedFont>
    <p:embeddedFont>
      <p:font typeface="Playfair Display"/>
      <p:regular r:id="rId56"/>
      <p:bold r:id="rId57"/>
      <p:italic r:id="rId58"/>
      <p:boldItalic r:id="rId59"/>
    </p:embeddedFont>
    <p:embeddedFont>
      <p:font typeface="Abril Fatface"/>
      <p:regular r:id="rId60"/>
    </p:embeddedFont>
    <p:embeddedFont>
      <p:font typeface="Montserrat"/>
      <p:regular r:id="rId61"/>
      <p:bold r:id="rId62"/>
      <p:italic r:id="rId63"/>
      <p:boldItalic r:id="rId64"/>
    </p:embeddedFont>
    <p:embeddedFont>
      <p:font typeface="Raleway Black"/>
      <p:bold r:id="rId65"/>
      <p:boldItalic r:id="rId66"/>
    </p:embeddedFont>
    <p:embeddedFont>
      <p:font typeface="Helvetica Neue"/>
      <p:regular r:id="rId67"/>
      <p:bold r:id="rId68"/>
      <p:italic r:id="rId69"/>
      <p:boldItalic r:id="rId70"/>
    </p:embeddedFont>
    <p:embeddedFont>
      <p:font typeface="Montserrat ExtraBold"/>
      <p:bold r:id="rId71"/>
      <p:boldItalic r:id="rId7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73" roundtripDataSignature="AMtx7mh+Xw/fMovrfkinsb+AzmtRVadq8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3.xml"/><Relationship Id="rId42" Type="http://schemas.openxmlformats.org/officeDocument/2006/relationships/font" Target="fonts/Sniglet-regular.fntdata"/><Relationship Id="rId41" Type="http://schemas.openxmlformats.org/officeDocument/2006/relationships/slide" Target="slides/slide34.xml"/><Relationship Id="rId44" Type="http://schemas.openxmlformats.org/officeDocument/2006/relationships/font" Target="fonts/Raleway-bold.fntdata"/><Relationship Id="rId43" Type="http://schemas.openxmlformats.org/officeDocument/2006/relationships/font" Target="fonts/Raleway-regular.fntdata"/><Relationship Id="rId46" Type="http://schemas.openxmlformats.org/officeDocument/2006/relationships/font" Target="fonts/Raleway-boldItalic.fntdata"/><Relationship Id="rId45" Type="http://schemas.openxmlformats.org/officeDocument/2006/relationships/font" Target="fonts/Raleway-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48" Type="http://schemas.openxmlformats.org/officeDocument/2006/relationships/font" Target="fonts/Roboto-bold.fntdata"/><Relationship Id="rId47" Type="http://schemas.openxmlformats.org/officeDocument/2006/relationships/font" Target="fonts/Roboto-regular.fntdata"/><Relationship Id="rId49" Type="http://schemas.openxmlformats.org/officeDocument/2006/relationships/font" Target="fonts/Roboto-italic.fntdata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73" Type="http://customschemas.google.com/relationships/presentationmetadata" Target="metadata"/><Relationship Id="rId72" Type="http://schemas.openxmlformats.org/officeDocument/2006/relationships/font" Target="fonts/MontserratExtraBold-boldItalic.fntdata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71" Type="http://schemas.openxmlformats.org/officeDocument/2006/relationships/font" Target="fonts/MontserratExtraBold-bold.fntdata"/><Relationship Id="rId70" Type="http://schemas.openxmlformats.org/officeDocument/2006/relationships/font" Target="fonts/HelveticaNeue-boldItalic.fntdata"/><Relationship Id="rId37" Type="http://schemas.openxmlformats.org/officeDocument/2006/relationships/slide" Target="slides/slide30.xml"/><Relationship Id="rId36" Type="http://schemas.openxmlformats.org/officeDocument/2006/relationships/slide" Target="slides/slide29.xml"/><Relationship Id="rId39" Type="http://schemas.openxmlformats.org/officeDocument/2006/relationships/slide" Target="slides/slide32.xml"/><Relationship Id="rId38" Type="http://schemas.openxmlformats.org/officeDocument/2006/relationships/slide" Target="slides/slide31.xml"/><Relationship Id="rId62" Type="http://schemas.openxmlformats.org/officeDocument/2006/relationships/font" Target="fonts/Montserrat-bold.fntdata"/><Relationship Id="rId61" Type="http://schemas.openxmlformats.org/officeDocument/2006/relationships/font" Target="fonts/Montserrat-regular.fntdata"/><Relationship Id="rId20" Type="http://schemas.openxmlformats.org/officeDocument/2006/relationships/slide" Target="slides/slide13.xml"/><Relationship Id="rId64" Type="http://schemas.openxmlformats.org/officeDocument/2006/relationships/font" Target="fonts/Montserrat-boldItalic.fntdata"/><Relationship Id="rId63" Type="http://schemas.openxmlformats.org/officeDocument/2006/relationships/font" Target="fonts/Montserrat-italic.fntdata"/><Relationship Id="rId22" Type="http://schemas.openxmlformats.org/officeDocument/2006/relationships/slide" Target="slides/slide15.xml"/><Relationship Id="rId66" Type="http://schemas.openxmlformats.org/officeDocument/2006/relationships/font" Target="fonts/RalewayBlack-boldItalic.fntdata"/><Relationship Id="rId21" Type="http://schemas.openxmlformats.org/officeDocument/2006/relationships/slide" Target="slides/slide14.xml"/><Relationship Id="rId65" Type="http://schemas.openxmlformats.org/officeDocument/2006/relationships/font" Target="fonts/RalewayBlack-bold.fntdata"/><Relationship Id="rId24" Type="http://schemas.openxmlformats.org/officeDocument/2006/relationships/slide" Target="slides/slide17.xml"/><Relationship Id="rId68" Type="http://schemas.openxmlformats.org/officeDocument/2006/relationships/font" Target="fonts/HelveticaNeue-bold.fntdata"/><Relationship Id="rId23" Type="http://schemas.openxmlformats.org/officeDocument/2006/relationships/slide" Target="slides/slide16.xml"/><Relationship Id="rId67" Type="http://schemas.openxmlformats.org/officeDocument/2006/relationships/font" Target="fonts/HelveticaNeue-regular.fntdata"/><Relationship Id="rId60" Type="http://schemas.openxmlformats.org/officeDocument/2006/relationships/font" Target="fonts/AbrilFatface-regular.fntdata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69" Type="http://schemas.openxmlformats.org/officeDocument/2006/relationships/font" Target="fonts/HelveticaNeue-italic.fntdata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9" Type="http://schemas.openxmlformats.org/officeDocument/2006/relationships/slide" Target="slides/slide22.xml"/><Relationship Id="rId51" Type="http://schemas.openxmlformats.org/officeDocument/2006/relationships/font" Target="fonts/WalterTurncoat-regular.fntdata"/><Relationship Id="rId50" Type="http://schemas.openxmlformats.org/officeDocument/2006/relationships/font" Target="fonts/Roboto-boldItalic.fntdata"/><Relationship Id="rId53" Type="http://schemas.openxmlformats.org/officeDocument/2006/relationships/font" Target="fonts/Arimo-bold.fntdata"/><Relationship Id="rId52" Type="http://schemas.openxmlformats.org/officeDocument/2006/relationships/font" Target="fonts/Arimo-regular.fntdata"/><Relationship Id="rId11" Type="http://schemas.openxmlformats.org/officeDocument/2006/relationships/slide" Target="slides/slide4.xml"/><Relationship Id="rId55" Type="http://schemas.openxmlformats.org/officeDocument/2006/relationships/font" Target="fonts/Arimo-boldItalic.fntdata"/><Relationship Id="rId10" Type="http://schemas.openxmlformats.org/officeDocument/2006/relationships/slide" Target="slides/slide3.xml"/><Relationship Id="rId54" Type="http://schemas.openxmlformats.org/officeDocument/2006/relationships/font" Target="fonts/Arimo-italic.fntdata"/><Relationship Id="rId13" Type="http://schemas.openxmlformats.org/officeDocument/2006/relationships/slide" Target="slides/slide6.xml"/><Relationship Id="rId57" Type="http://schemas.openxmlformats.org/officeDocument/2006/relationships/font" Target="fonts/PlayfairDisplay-bold.fntdata"/><Relationship Id="rId12" Type="http://schemas.openxmlformats.org/officeDocument/2006/relationships/slide" Target="slides/slide5.xml"/><Relationship Id="rId56" Type="http://schemas.openxmlformats.org/officeDocument/2006/relationships/font" Target="fonts/PlayfairDisplay-regular.fntdata"/><Relationship Id="rId15" Type="http://schemas.openxmlformats.org/officeDocument/2006/relationships/slide" Target="slides/slide8.xml"/><Relationship Id="rId59" Type="http://schemas.openxmlformats.org/officeDocument/2006/relationships/font" Target="fonts/PlayfairDisplay-boldItalic.fntdata"/><Relationship Id="rId14" Type="http://schemas.openxmlformats.org/officeDocument/2006/relationships/slide" Target="slides/slide7.xml"/><Relationship Id="rId58" Type="http://schemas.openxmlformats.org/officeDocument/2006/relationships/font" Target="fonts/PlayfairDisplay-italic.fntdata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65" name="Google Shape;265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6d5f5d7ba6_0_4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6" name="Google Shape;276;g6d5f5d7ba6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6d5f5d7ba6_0_18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6" name="Google Shape;286;g6d5f5d7ba6_0_1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98" name="Google Shape;298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15" name="Google Shape;315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22" name="Google Shape;32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29" name="Google Shape;329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37" name="Google Shape;33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47" name="Google Shape;34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56" name="Google Shape;356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64" name="Google Shape;36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76" name="Google Shape;37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6d45c3f9d7_1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84" name="Google Shape;384;g6d45c3f9d7_1_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6ca3a061c1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 sz="1200"/>
          </a:p>
        </p:txBody>
      </p:sp>
      <p:sp>
        <p:nvSpPr>
          <p:cNvPr id="393" name="Google Shape;393;g6ca3a061c1_0_2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6ca3a061c1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98" name="Google Shape;398;g6ca3a061c1_0_2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g6ca3a061c1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03" name="Google Shape;403;g6ca3a061c1_0_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6ca3a061c1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09" name="Google Shape;409;g6ca3a061c1_0_3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g6d1728e8c5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5" name="Google Shape;415;g6d1728e8c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6d1728e8c5_0_495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30" name="Google Shape;430;g6d1728e8c5_0_49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g6d1728e8c5_0_493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2" name="Google Shape;452;g6d1728e8c5_0_49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g6d1728e8c5_0_21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8" name="Google Shape;468;g6d1728e8c5_0_21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g6d1728e8c5_0_126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1400"/>
              <a:buFont typeface="Arial"/>
              <a:buNone/>
            </a:pPr>
            <a:r>
              <a:rPr lang="en-US" sz="1400">
                <a:solidFill>
                  <a:schemeClr val="dk1"/>
                </a:solidFill>
              </a:rPr>
              <a:t>Asesoría</a:t>
            </a:r>
            <a:r>
              <a:rPr lang="en-US" sz="1400">
                <a:solidFill>
                  <a:srgbClr val="1E1E1E"/>
                </a:solidFill>
              </a:rPr>
              <a:t> Internacional,</a:t>
            </a:r>
            <a:endParaRPr sz="21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1400"/>
              <a:buFont typeface="Arial"/>
              <a:buNone/>
            </a:pPr>
            <a:r>
              <a:rPr lang="en-US" sz="1400">
                <a:solidFill>
                  <a:srgbClr val="1E1E1E"/>
                </a:solidFill>
              </a:rPr>
              <a:t>espacios de consultas y validaciót</a:t>
            </a:r>
            <a:endParaRPr sz="21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5" name="Google Shape;485;g6d1728e8c5_0_126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g6d1728e8c5_0_175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1" name="Google Shape;511;g6d1728e8c5_0_175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g6d1728e8c5_0_261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6" name="Google Shape;536;g6d1728e8c5_0_26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52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g6d1728e8c5_0_346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4" name="Google Shape;554;g6d1728e8c5_0_346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g6d1728e8c5_0_84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0" name="Google Shape;580;g6d1728e8c5_0_84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90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g6d1728e8c5_0_304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2" name="Google Shape;592;g6d1728e8c5_0_304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03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g6d1728e8c5_0_405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05" name="Google Shape;605;g6d1728e8c5_0_405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14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g6d1728e8c5_0_447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Visión un poco más macro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6" name="Google Shape;616;g6d1728e8c5_0_447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56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g6ca3a061c1_0_4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658" name="Google Shape;658;g6ca3a061c1_0_46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66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" name="Google Shape;667;g6ca3a061c1_0_4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668" name="Google Shape;668;g6ca3a061c1_0_47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72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Google Shape;673;g6ca3a061c1_0_4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674" name="Google Shape;674;g6ca3a061c1_0_47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83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" name="Google Shape;684;g6d5f5d7ba6_0_19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5" name="Google Shape;685;g6d5f5d7ba6_0_1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93" name="Shape 6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Google Shape;694;g6ca3a061c1_0_4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695" name="Google Shape;695;g6ca3a061c1_0_45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.jpg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g6d1728e8c5_0_423"/>
          <p:cNvSpPr txBox="1"/>
          <p:nvPr>
            <p:ph type="title"/>
          </p:nvPr>
        </p:nvSpPr>
        <p:spPr>
          <a:xfrm>
            <a:off x="623400" y="890050"/>
            <a:ext cx="170412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50" lIns="68550" spcFirstLastPara="1" rIns="68550" wrap="square" tIns="6855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/>
            </a:lvl9pPr>
          </a:lstStyle>
          <a:p/>
        </p:txBody>
      </p:sp>
      <p:sp>
        <p:nvSpPr>
          <p:cNvPr id="17" name="Google Shape;17;g6d1728e8c5_0_423"/>
          <p:cNvSpPr txBox="1"/>
          <p:nvPr>
            <p:ph idx="1" type="body"/>
          </p:nvPr>
        </p:nvSpPr>
        <p:spPr>
          <a:xfrm>
            <a:off x="623400" y="2468100"/>
            <a:ext cx="7999500" cy="66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>
            <a:lvl1pPr indent="-412750" lvl="0" marL="4572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900"/>
              <a:buChar char="•"/>
              <a:defRPr sz="2900"/>
            </a:lvl1pPr>
            <a:lvl2pPr indent="-381000" lvl="1" marL="9144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2pPr>
            <a:lvl3pPr indent="-381000" lvl="2" marL="13716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3pPr>
            <a:lvl4pPr indent="-381000" lvl="3" marL="18288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4pPr>
            <a:lvl5pPr indent="-381000" lvl="4" marL="22860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5pPr>
            <a:lvl6pPr indent="-381000" lvl="5" marL="27432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6pPr>
            <a:lvl7pPr indent="-381000" lvl="6" marL="32004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7pPr>
            <a:lvl8pPr indent="-381000" lvl="7" marL="36576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8pPr>
            <a:lvl9pPr indent="-381000" lvl="8" marL="41148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9pPr>
          </a:lstStyle>
          <a:p/>
        </p:txBody>
      </p:sp>
      <p:sp>
        <p:nvSpPr>
          <p:cNvPr id="18" name="Google Shape;18;g6d1728e8c5_0_423"/>
          <p:cNvSpPr txBox="1"/>
          <p:nvPr>
            <p:ph idx="2" type="body"/>
          </p:nvPr>
        </p:nvSpPr>
        <p:spPr>
          <a:xfrm>
            <a:off x="9664800" y="2468100"/>
            <a:ext cx="7999500" cy="66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>
            <a:lvl1pPr indent="-412750" lvl="0" marL="4572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900"/>
              <a:buChar char="•"/>
              <a:defRPr sz="2900"/>
            </a:lvl1pPr>
            <a:lvl2pPr indent="-381000" lvl="1" marL="9144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2pPr>
            <a:lvl3pPr indent="-381000" lvl="2" marL="13716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3pPr>
            <a:lvl4pPr indent="-381000" lvl="3" marL="18288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4pPr>
            <a:lvl5pPr indent="-381000" lvl="4" marL="22860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5pPr>
            <a:lvl6pPr indent="-381000" lvl="5" marL="27432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6pPr>
            <a:lvl7pPr indent="-381000" lvl="6" marL="32004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7pPr>
            <a:lvl8pPr indent="-381000" lvl="7" marL="36576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8pPr>
            <a:lvl9pPr indent="-381000" lvl="8" marL="411480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2400"/>
              <a:buChar char="•"/>
              <a:defRPr sz="2400"/>
            </a:lvl9pPr>
          </a:lstStyle>
          <a:p/>
        </p:txBody>
      </p:sp>
      <p:sp>
        <p:nvSpPr>
          <p:cNvPr id="19" name="Google Shape;19;g6d1728e8c5_0_423"/>
          <p:cNvSpPr txBox="1"/>
          <p:nvPr>
            <p:ph idx="12" type="sldNum"/>
          </p:nvPr>
        </p:nvSpPr>
        <p:spPr>
          <a:xfrm>
            <a:off x="16995998" y="9377518"/>
            <a:ext cx="1097700" cy="78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50" lIns="68550" spcFirstLastPara="1" rIns="68550" wrap="square" tIns="6855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3" name="Google Shape;23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2_Style slide layout" showMasterSp="0">
  <p:cSld name="2_Style slide layout">
    <p:bg>
      <p:bgPr>
        <a:solidFill>
          <a:srgbClr val="FFFFFF"/>
        </a:solidFill>
      </p:bgPr>
    </p:bg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g6d1728e8c5_0_842"/>
          <p:cNvSpPr txBox="1"/>
          <p:nvPr>
            <p:ph idx="12" type="sldNum"/>
          </p:nvPr>
        </p:nvSpPr>
        <p:spPr>
          <a:xfrm>
            <a:off x="8839200" y="9258300"/>
            <a:ext cx="4267200" cy="5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50" lIns="68550" spcFirstLastPara="1" rIns="68550" wrap="square" tIns="6855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3" name="Google Shape;43;p1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4" name="Google Shape;44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1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1" name="Google Shape;51;p1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1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3" name="Google Shape;53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4" name="Google Shape;64;p1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1" name="Google Shape;71;p2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72" name="Google Shape;72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1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8" name="Google Shape;78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2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2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4" name="Google Shape;84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6d5f5d7ba6_0_88"/>
          <p:cNvSpPr txBox="1"/>
          <p:nvPr>
            <p:ph type="title"/>
          </p:nvPr>
        </p:nvSpPr>
        <p:spPr>
          <a:xfrm>
            <a:off x="-12050" y="1935950"/>
            <a:ext cx="18312000" cy="17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9pPr>
          </a:lstStyle>
          <a:p/>
        </p:txBody>
      </p:sp>
      <p:sp>
        <p:nvSpPr>
          <p:cNvPr id="93" name="Google Shape;93;g6d5f5d7ba6_0_88"/>
          <p:cNvSpPr txBox="1"/>
          <p:nvPr>
            <p:ph idx="12" type="sldNum"/>
          </p:nvPr>
        </p:nvSpPr>
        <p:spPr>
          <a:xfrm>
            <a:off x="8595300" y="9665950"/>
            <a:ext cx="1097400" cy="621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" type="title">
  <p:cSld name="TITLE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6d5f5d7ba6_0_62"/>
          <p:cNvSpPr txBox="1"/>
          <p:nvPr>
            <p:ph type="ctrTitle"/>
          </p:nvPr>
        </p:nvSpPr>
        <p:spPr>
          <a:xfrm>
            <a:off x="1371600" y="3983625"/>
            <a:ext cx="15544800" cy="231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/>
        </p:txBody>
      </p:sp>
      <p:sp>
        <p:nvSpPr>
          <p:cNvPr id="96" name="Google Shape;96;g6d5f5d7ba6_0_62"/>
          <p:cNvSpPr txBox="1"/>
          <p:nvPr>
            <p:ph idx="12" type="sldNum"/>
          </p:nvPr>
        </p:nvSpPr>
        <p:spPr>
          <a:xfrm>
            <a:off x="17113569" y="9499702"/>
            <a:ext cx="1097400" cy="7875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ubtitle">
  <p:cSld name="TITLE_1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6d5f5d7ba6_0_64"/>
          <p:cNvSpPr txBox="1"/>
          <p:nvPr>
            <p:ph type="ctrTitle"/>
          </p:nvPr>
        </p:nvSpPr>
        <p:spPr>
          <a:xfrm>
            <a:off x="1371600" y="3928684"/>
            <a:ext cx="15544800" cy="2319600"/>
          </a:xfrm>
          <a:prstGeom prst="rect">
            <a:avLst/>
          </a:prstGeom>
          <a:noFill/>
          <a:ln>
            <a:noFill/>
          </a:ln>
        </p:spPr>
        <p:txBody>
          <a:bodyPr anchorCtr="0" anchor="b" bIns="182850" lIns="182850" spcFirstLastPara="1" rIns="182850" wrap="square" tIns="18285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/>
        </p:txBody>
      </p:sp>
      <p:sp>
        <p:nvSpPr>
          <p:cNvPr id="99" name="Google Shape;99;g6d5f5d7ba6_0_64"/>
          <p:cNvSpPr txBox="1"/>
          <p:nvPr>
            <p:ph idx="1" type="subTitle"/>
          </p:nvPr>
        </p:nvSpPr>
        <p:spPr>
          <a:xfrm>
            <a:off x="1371600" y="6289707"/>
            <a:ext cx="15544800" cy="15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100" name="Google Shape;100;g6d5f5d7ba6_0_64"/>
          <p:cNvSpPr txBox="1"/>
          <p:nvPr>
            <p:ph idx="12" type="sldNum"/>
          </p:nvPr>
        </p:nvSpPr>
        <p:spPr>
          <a:xfrm>
            <a:off x="8595300" y="9665950"/>
            <a:ext cx="1097400" cy="621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Quote">
  <p:cSld name="TITLE_1_1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6d5f5d7ba6_0_68"/>
          <p:cNvSpPr txBox="1"/>
          <p:nvPr>
            <p:ph idx="1" type="body"/>
          </p:nvPr>
        </p:nvSpPr>
        <p:spPr>
          <a:xfrm>
            <a:off x="3401850" y="2799600"/>
            <a:ext cx="11484600" cy="16398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-609600" lvl="0" marL="45720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6000"/>
              <a:buChar char="✘"/>
              <a:defRPr sz="6000"/>
            </a:lvl1pPr>
            <a:lvl2pPr indent="-609600" lvl="1" marL="9144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Char char="○"/>
              <a:defRPr sz="6000"/>
            </a:lvl2pPr>
            <a:lvl3pPr indent="-609600" lvl="2" marL="1371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Char char="■"/>
              <a:defRPr sz="6000"/>
            </a:lvl3pPr>
            <a:lvl4pPr indent="-609600" lvl="3" marL="1828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Char char="●"/>
              <a:defRPr sz="6000"/>
            </a:lvl4pPr>
            <a:lvl5pPr indent="-609600" lvl="4" marL="22860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Char char="○"/>
              <a:defRPr sz="6000"/>
            </a:lvl5pPr>
            <a:lvl6pPr indent="-609600" lvl="5" marL="2743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Char char="■"/>
              <a:defRPr sz="6000"/>
            </a:lvl6pPr>
            <a:lvl7pPr indent="-609600" lvl="6" marL="32004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Char char="●"/>
              <a:defRPr sz="6000"/>
            </a:lvl7pPr>
            <a:lvl8pPr indent="-609600" lvl="7" marL="3657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Char char="○"/>
              <a:defRPr sz="6000"/>
            </a:lvl8pPr>
            <a:lvl9pPr indent="-609600" lvl="8" marL="4114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Char char="■"/>
              <a:defRPr sz="6000"/>
            </a:lvl9pPr>
          </a:lstStyle>
          <a:p/>
        </p:txBody>
      </p:sp>
      <p:sp>
        <p:nvSpPr>
          <p:cNvPr id="103" name="Google Shape;103;g6d5f5d7ba6_0_68"/>
          <p:cNvSpPr txBox="1"/>
          <p:nvPr/>
        </p:nvSpPr>
        <p:spPr>
          <a:xfrm>
            <a:off x="7186800" y="1715138"/>
            <a:ext cx="3914400" cy="130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200"/>
              <a:buFont typeface="Arial"/>
              <a:buNone/>
            </a:pPr>
            <a:r>
              <a:rPr b="0" i="0" lang="en-US" sz="19200" u="none" cap="none" strike="noStrike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b="0" i="0" sz="19200" u="none" cap="none" strike="noStrike">
              <a:solidFill>
                <a:srgbClr val="FFFFFF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104" name="Google Shape;104;g6d5f5d7ba6_0_68"/>
          <p:cNvSpPr/>
          <p:nvPr/>
        </p:nvSpPr>
        <p:spPr>
          <a:xfrm>
            <a:off x="8256300" y="1101300"/>
            <a:ext cx="1775422" cy="1698320"/>
          </a:xfrm>
          <a:custGeom>
            <a:rect b="b" l="l" r="r" t="t"/>
            <a:pathLst>
              <a:path extrusionOk="0" h="62358" w="65189">
                <a:moveTo>
                  <a:pt x="40283" y="1525"/>
                </a:moveTo>
                <a:lnTo>
                  <a:pt x="40000" y="1541"/>
                </a:lnTo>
                <a:lnTo>
                  <a:pt x="40000" y="1541"/>
                </a:lnTo>
                <a:lnTo>
                  <a:pt x="39811" y="1604"/>
                </a:lnTo>
                <a:lnTo>
                  <a:pt x="40283" y="1525"/>
                </a:lnTo>
                <a:close/>
                <a:moveTo>
                  <a:pt x="22547" y="1793"/>
                </a:moveTo>
                <a:lnTo>
                  <a:pt x="22359" y="1887"/>
                </a:lnTo>
                <a:lnTo>
                  <a:pt x="21981" y="2359"/>
                </a:lnTo>
                <a:lnTo>
                  <a:pt x="24057" y="1981"/>
                </a:lnTo>
                <a:lnTo>
                  <a:pt x="23208" y="2076"/>
                </a:lnTo>
                <a:lnTo>
                  <a:pt x="22925" y="1981"/>
                </a:lnTo>
                <a:lnTo>
                  <a:pt x="22642" y="1887"/>
                </a:lnTo>
                <a:lnTo>
                  <a:pt x="22642" y="1793"/>
                </a:lnTo>
                <a:close/>
                <a:moveTo>
                  <a:pt x="64528" y="13585"/>
                </a:moveTo>
                <a:lnTo>
                  <a:pt x="64528" y="13679"/>
                </a:lnTo>
                <a:lnTo>
                  <a:pt x="64551" y="13679"/>
                </a:lnTo>
                <a:lnTo>
                  <a:pt x="64528" y="13585"/>
                </a:lnTo>
                <a:close/>
                <a:moveTo>
                  <a:pt x="33868" y="58678"/>
                </a:moveTo>
                <a:lnTo>
                  <a:pt x="34057" y="58772"/>
                </a:lnTo>
                <a:lnTo>
                  <a:pt x="34057" y="58772"/>
                </a:lnTo>
                <a:lnTo>
                  <a:pt x="33962" y="58678"/>
                </a:lnTo>
                <a:close/>
                <a:moveTo>
                  <a:pt x="30849" y="58678"/>
                </a:moveTo>
                <a:lnTo>
                  <a:pt x="30943" y="58772"/>
                </a:lnTo>
                <a:lnTo>
                  <a:pt x="30283" y="58867"/>
                </a:lnTo>
                <a:lnTo>
                  <a:pt x="30472" y="58772"/>
                </a:lnTo>
                <a:lnTo>
                  <a:pt x="30849" y="58678"/>
                </a:lnTo>
                <a:close/>
                <a:moveTo>
                  <a:pt x="32264" y="59056"/>
                </a:moveTo>
                <a:lnTo>
                  <a:pt x="33113" y="59244"/>
                </a:lnTo>
                <a:lnTo>
                  <a:pt x="31698" y="59339"/>
                </a:lnTo>
                <a:lnTo>
                  <a:pt x="31415" y="59339"/>
                </a:lnTo>
                <a:lnTo>
                  <a:pt x="32264" y="59056"/>
                </a:lnTo>
                <a:close/>
                <a:moveTo>
                  <a:pt x="60849" y="0"/>
                </a:moveTo>
                <a:lnTo>
                  <a:pt x="58679" y="95"/>
                </a:lnTo>
                <a:lnTo>
                  <a:pt x="56792" y="189"/>
                </a:lnTo>
                <a:lnTo>
                  <a:pt x="58584" y="378"/>
                </a:lnTo>
                <a:lnTo>
                  <a:pt x="58301" y="189"/>
                </a:lnTo>
                <a:lnTo>
                  <a:pt x="59151" y="378"/>
                </a:lnTo>
                <a:lnTo>
                  <a:pt x="58679" y="472"/>
                </a:lnTo>
                <a:lnTo>
                  <a:pt x="58018" y="472"/>
                </a:lnTo>
                <a:lnTo>
                  <a:pt x="56792" y="283"/>
                </a:lnTo>
                <a:lnTo>
                  <a:pt x="55943" y="283"/>
                </a:lnTo>
                <a:lnTo>
                  <a:pt x="54528" y="378"/>
                </a:lnTo>
                <a:lnTo>
                  <a:pt x="50660" y="378"/>
                </a:lnTo>
                <a:lnTo>
                  <a:pt x="48585" y="472"/>
                </a:lnTo>
                <a:lnTo>
                  <a:pt x="46226" y="472"/>
                </a:lnTo>
                <a:lnTo>
                  <a:pt x="43868" y="283"/>
                </a:lnTo>
                <a:lnTo>
                  <a:pt x="44056" y="472"/>
                </a:lnTo>
                <a:lnTo>
                  <a:pt x="44339" y="472"/>
                </a:lnTo>
                <a:lnTo>
                  <a:pt x="43396" y="661"/>
                </a:lnTo>
                <a:lnTo>
                  <a:pt x="42170" y="849"/>
                </a:lnTo>
                <a:lnTo>
                  <a:pt x="40849" y="755"/>
                </a:lnTo>
                <a:lnTo>
                  <a:pt x="40377" y="661"/>
                </a:lnTo>
                <a:lnTo>
                  <a:pt x="39906" y="566"/>
                </a:lnTo>
                <a:lnTo>
                  <a:pt x="39717" y="566"/>
                </a:lnTo>
                <a:lnTo>
                  <a:pt x="38207" y="661"/>
                </a:lnTo>
                <a:lnTo>
                  <a:pt x="36509" y="944"/>
                </a:lnTo>
                <a:lnTo>
                  <a:pt x="34906" y="1132"/>
                </a:lnTo>
                <a:lnTo>
                  <a:pt x="33585" y="1132"/>
                </a:lnTo>
                <a:lnTo>
                  <a:pt x="33962" y="1038"/>
                </a:lnTo>
                <a:lnTo>
                  <a:pt x="33774" y="944"/>
                </a:lnTo>
                <a:lnTo>
                  <a:pt x="33396" y="944"/>
                </a:lnTo>
                <a:lnTo>
                  <a:pt x="32453" y="1038"/>
                </a:lnTo>
                <a:lnTo>
                  <a:pt x="30283" y="1321"/>
                </a:lnTo>
                <a:lnTo>
                  <a:pt x="30472" y="1415"/>
                </a:lnTo>
                <a:lnTo>
                  <a:pt x="30566" y="1510"/>
                </a:lnTo>
                <a:lnTo>
                  <a:pt x="29151" y="1604"/>
                </a:lnTo>
                <a:lnTo>
                  <a:pt x="29057" y="1698"/>
                </a:lnTo>
                <a:lnTo>
                  <a:pt x="29717" y="1698"/>
                </a:lnTo>
                <a:lnTo>
                  <a:pt x="28208" y="1793"/>
                </a:lnTo>
                <a:lnTo>
                  <a:pt x="27547" y="1793"/>
                </a:lnTo>
                <a:lnTo>
                  <a:pt x="27642" y="1698"/>
                </a:lnTo>
                <a:lnTo>
                  <a:pt x="28585" y="1510"/>
                </a:lnTo>
                <a:lnTo>
                  <a:pt x="27736" y="1604"/>
                </a:lnTo>
                <a:lnTo>
                  <a:pt x="26887" y="1698"/>
                </a:lnTo>
                <a:lnTo>
                  <a:pt x="26038" y="1698"/>
                </a:lnTo>
                <a:lnTo>
                  <a:pt x="25189" y="1793"/>
                </a:lnTo>
                <a:lnTo>
                  <a:pt x="25189" y="1793"/>
                </a:lnTo>
                <a:lnTo>
                  <a:pt x="25755" y="1698"/>
                </a:lnTo>
                <a:lnTo>
                  <a:pt x="24906" y="1793"/>
                </a:lnTo>
                <a:lnTo>
                  <a:pt x="24057" y="1981"/>
                </a:lnTo>
                <a:lnTo>
                  <a:pt x="25094" y="1887"/>
                </a:lnTo>
                <a:lnTo>
                  <a:pt x="26132" y="1981"/>
                </a:lnTo>
                <a:lnTo>
                  <a:pt x="24906" y="2264"/>
                </a:lnTo>
                <a:lnTo>
                  <a:pt x="23585" y="2359"/>
                </a:lnTo>
                <a:lnTo>
                  <a:pt x="23585" y="2453"/>
                </a:lnTo>
                <a:lnTo>
                  <a:pt x="23585" y="2547"/>
                </a:lnTo>
                <a:lnTo>
                  <a:pt x="25566" y="2359"/>
                </a:lnTo>
                <a:lnTo>
                  <a:pt x="27547" y="2264"/>
                </a:lnTo>
                <a:lnTo>
                  <a:pt x="29434" y="1981"/>
                </a:lnTo>
                <a:lnTo>
                  <a:pt x="30377" y="1793"/>
                </a:lnTo>
                <a:lnTo>
                  <a:pt x="31321" y="1604"/>
                </a:lnTo>
                <a:lnTo>
                  <a:pt x="30472" y="1887"/>
                </a:lnTo>
                <a:lnTo>
                  <a:pt x="30660" y="1981"/>
                </a:lnTo>
                <a:lnTo>
                  <a:pt x="31038" y="2076"/>
                </a:lnTo>
                <a:lnTo>
                  <a:pt x="31981" y="2170"/>
                </a:lnTo>
                <a:lnTo>
                  <a:pt x="33302" y="2170"/>
                </a:lnTo>
                <a:lnTo>
                  <a:pt x="34717" y="2076"/>
                </a:lnTo>
                <a:lnTo>
                  <a:pt x="37075" y="1887"/>
                </a:lnTo>
                <a:lnTo>
                  <a:pt x="37830" y="1793"/>
                </a:lnTo>
                <a:lnTo>
                  <a:pt x="37924" y="1698"/>
                </a:lnTo>
                <a:lnTo>
                  <a:pt x="38868" y="1604"/>
                </a:lnTo>
                <a:lnTo>
                  <a:pt x="38962" y="1510"/>
                </a:lnTo>
                <a:lnTo>
                  <a:pt x="38868" y="1510"/>
                </a:lnTo>
                <a:lnTo>
                  <a:pt x="38113" y="1415"/>
                </a:lnTo>
                <a:lnTo>
                  <a:pt x="40000" y="1510"/>
                </a:lnTo>
                <a:lnTo>
                  <a:pt x="38868" y="1604"/>
                </a:lnTo>
                <a:lnTo>
                  <a:pt x="40000" y="1541"/>
                </a:lnTo>
                <a:lnTo>
                  <a:pt x="40000" y="1541"/>
                </a:lnTo>
                <a:lnTo>
                  <a:pt x="40094" y="1510"/>
                </a:lnTo>
                <a:lnTo>
                  <a:pt x="40377" y="1510"/>
                </a:lnTo>
                <a:lnTo>
                  <a:pt x="40283" y="1525"/>
                </a:lnTo>
                <a:lnTo>
                  <a:pt x="40283" y="1525"/>
                </a:lnTo>
                <a:lnTo>
                  <a:pt x="40566" y="1510"/>
                </a:lnTo>
                <a:lnTo>
                  <a:pt x="41509" y="1604"/>
                </a:lnTo>
                <a:lnTo>
                  <a:pt x="44151" y="1415"/>
                </a:lnTo>
                <a:lnTo>
                  <a:pt x="45000" y="1321"/>
                </a:lnTo>
                <a:lnTo>
                  <a:pt x="44434" y="1321"/>
                </a:lnTo>
                <a:lnTo>
                  <a:pt x="45188" y="1132"/>
                </a:lnTo>
                <a:lnTo>
                  <a:pt x="45660" y="1227"/>
                </a:lnTo>
                <a:lnTo>
                  <a:pt x="45755" y="1227"/>
                </a:lnTo>
                <a:lnTo>
                  <a:pt x="45755" y="1321"/>
                </a:lnTo>
                <a:lnTo>
                  <a:pt x="45377" y="1321"/>
                </a:lnTo>
                <a:lnTo>
                  <a:pt x="46038" y="1415"/>
                </a:lnTo>
                <a:lnTo>
                  <a:pt x="46792" y="1321"/>
                </a:lnTo>
                <a:lnTo>
                  <a:pt x="46792" y="1227"/>
                </a:lnTo>
                <a:lnTo>
                  <a:pt x="46981" y="1321"/>
                </a:lnTo>
                <a:lnTo>
                  <a:pt x="47547" y="1321"/>
                </a:lnTo>
                <a:lnTo>
                  <a:pt x="47358" y="1510"/>
                </a:lnTo>
                <a:lnTo>
                  <a:pt x="46981" y="1510"/>
                </a:lnTo>
                <a:lnTo>
                  <a:pt x="46792" y="1415"/>
                </a:lnTo>
                <a:lnTo>
                  <a:pt x="43868" y="1698"/>
                </a:lnTo>
                <a:lnTo>
                  <a:pt x="45566" y="1698"/>
                </a:lnTo>
                <a:lnTo>
                  <a:pt x="47264" y="1604"/>
                </a:lnTo>
                <a:lnTo>
                  <a:pt x="50566" y="1321"/>
                </a:lnTo>
                <a:lnTo>
                  <a:pt x="52169" y="1227"/>
                </a:lnTo>
                <a:lnTo>
                  <a:pt x="55471" y="1227"/>
                </a:lnTo>
                <a:lnTo>
                  <a:pt x="57075" y="1415"/>
                </a:lnTo>
                <a:lnTo>
                  <a:pt x="56603" y="1321"/>
                </a:lnTo>
                <a:lnTo>
                  <a:pt x="56509" y="1227"/>
                </a:lnTo>
                <a:lnTo>
                  <a:pt x="57264" y="1132"/>
                </a:lnTo>
                <a:lnTo>
                  <a:pt x="58396" y="1227"/>
                </a:lnTo>
                <a:lnTo>
                  <a:pt x="58773" y="1227"/>
                </a:lnTo>
                <a:lnTo>
                  <a:pt x="58962" y="1321"/>
                </a:lnTo>
                <a:lnTo>
                  <a:pt x="59905" y="1321"/>
                </a:lnTo>
                <a:lnTo>
                  <a:pt x="61037" y="1510"/>
                </a:lnTo>
                <a:lnTo>
                  <a:pt x="61603" y="1698"/>
                </a:lnTo>
                <a:lnTo>
                  <a:pt x="62075" y="1887"/>
                </a:lnTo>
                <a:lnTo>
                  <a:pt x="62452" y="2076"/>
                </a:lnTo>
                <a:lnTo>
                  <a:pt x="62547" y="2359"/>
                </a:lnTo>
                <a:lnTo>
                  <a:pt x="62641" y="4528"/>
                </a:lnTo>
                <a:lnTo>
                  <a:pt x="62641" y="8113"/>
                </a:lnTo>
                <a:lnTo>
                  <a:pt x="62547" y="17547"/>
                </a:lnTo>
                <a:lnTo>
                  <a:pt x="62547" y="22547"/>
                </a:lnTo>
                <a:lnTo>
                  <a:pt x="62641" y="27075"/>
                </a:lnTo>
                <a:lnTo>
                  <a:pt x="62830" y="30849"/>
                </a:lnTo>
                <a:lnTo>
                  <a:pt x="62924" y="32169"/>
                </a:lnTo>
                <a:lnTo>
                  <a:pt x="63113" y="33207"/>
                </a:lnTo>
                <a:lnTo>
                  <a:pt x="63113" y="34528"/>
                </a:lnTo>
                <a:lnTo>
                  <a:pt x="63207" y="35943"/>
                </a:lnTo>
                <a:lnTo>
                  <a:pt x="63207" y="36886"/>
                </a:lnTo>
                <a:lnTo>
                  <a:pt x="63113" y="38396"/>
                </a:lnTo>
                <a:lnTo>
                  <a:pt x="62830" y="42358"/>
                </a:lnTo>
                <a:lnTo>
                  <a:pt x="62547" y="46509"/>
                </a:lnTo>
                <a:lnTo>
                  <a:pt x="62452" y="48207"/>
                </a:lnTo>
                <a:lnTo>
                  <a:pt x="62547" y="49527"/>
                </a:lnTo>
                <a:lnTo>
                  <a:pt x="62547" y="51131"/>
                </a:lnTo>
                <a:lnTo>
                  <a:pt x="62547" y="52735"/>
                </a:lnTo>
                <a:lnTo>
                  <a:pt x="62358" y="53584"/>
                </a:lnTo>
                <a:lnTo>
                  <a:pt x="62264" y="54339"/>
                </a:lnTo>
                <a:lnTo>
                  <a:pt x="61981" y="55093"/>
                </a:lnTo>
                <a:lnTo>
                  <a:pt x="61603" y="55754"/>
                </a:lnTo>
                <a:lnTo>
                  <a:pt x="61792" y="55754"/>
                </a:lnTo>
                <a:lnTo>
                  <a:pt x="61886" y="55565"/>
                </a:lnTo>
                <a:lnTo>
                  <a:pt x="62169" y="55376"/>
                </a:lnTo>
                <a:lnTo>
                  <a:pt x="62264" y="55565"/>
                </a:lnTo>
                <a:lnTo>
                  <a:pt x="62169" y="55754"/>
                </a:lnTo>
                <a:lnTo>
                  <a:pt x="61981" y="56225"/>
                </a:lnTo>
                <a:lnTo>
                  <a:pt x="61792" y="56037"/>
                </a:lnTo>
                <a:lnTo>
                  <a:pt x="61509" y="55754"/>
                </a:lnTo>
                <a:lnTo>
                  <a:pt x="61603" y="55942"/>
                </a:lnTo>
                <a:lnTo>
                  <a:pt x="61509" y="55942"/>
                </a:lnTo>
                <a:lnTo>
                  <a:pt x="61603" y="56037"/>
                </a:lnTo>
                <a:lnTo>
                  <a:pt x="60094" y="56320"/>
                </a:lnTo>
                <a:lnTo>
                  <a:pt x="58773" y="56414"/>
                </a:lnTo>
                <a:lnTo>
                  <a:pt x="57547" y="56508"/>
                </a:lnTo>
                <a:lnTo>
                  <a:pt x="56415" y="56508"/>
                </a:lnTo>
                <a:lnTo>
                  <a:pt x="56698" y="56320"/>
                </a:lnTo>
                <a:lnTo>
                  <a:pt x="56698" y="56320"/>
                </a:lnTo>
                <a:lnTo>
                  <a:pt x="56037" y="56508"/>
                </a:lnTo>
                <a:lnTo>
                  <a:pt x="54811" y="56886"/>
                </a:lnTo>
                <a:lnTo>
                  <a:pt x="53679" y="57074"/>
                </a:lnTo>
                <a:lnTo>
                  <a:pt x="53868" y="56791"/>
                </a:lnTo>
                <a:lnTo>
                  <a:pt x="54245" y="56697"/>
                </a:lnTo>
                <a:lnTo>
                  <a:pt x="53019" y="56886"/>
                </a:lnTo>
                <a:lnTo>
                  <a:pt x="51698" y="56980"/>
                </a:lnTo>
                <a:lnTo>
                  <a:pt x="50943" y="57074"/>
                </a:lnTo>
                <a:lnTo>
                  <a:pt x="51132" y="57169"/>
                </a:lnTo>
                <a:lnTo>
                  <a:pt x="48962" y="57452"/>
                </a:lnTo>
                <a:lnTo>
                  <a:pt x="48962" y="57357"/>
                </a:lnTo>
                <a:lnTo>
                  <a:pt x="48019" y="57452"/>
                </a:lnTo>
                <a:lnTo>
                  <a:pt x="47641" y="57452"/>
                </a:lnTo>
                <a:lnTo>
                  <a:pt x="46604" y="57546"/>
                </a:lnTo>
                <a:lnTo>
                  <a:pt x="44717" y="57546"/>
                </a:lnTo>
                <a:lnTo>
                  <a:pt x="44339" y="57452"/>
                </a:lnTo>
                <a:lnTo>
                  <a:pt x="45000" y="57263"/>
                </a:lnTo>
                <a:lnTo>
                  <a:pt x="40000" y="57829"/>
                </a:lnTo>
                <a:lnTo>
                  <a:pt x="38019" y="58206"/>
                </a:lnTo>
                <a:lnTo>
                  <a:pt x="37547" y="58018"/>
                </a:lnTo>
                <a:lnTo>
                  <a:pt x="37075" y="58018"/>
                </a:lnTo>
                <a:lnTo>
                  <a:pt x="36698" y="58112"/>
                </a:lnTo>
                <a:lnTo>
                  <a:pt x="36415" y="58301"/>
                </a:lnTo>
                <a:lnTo>
                  <a:pt x="36038" y="58301"/>
                </a:lnTo>
                <a:lnTo>
                  <a:pt x="36038" y="58395"/>
                </a:lnTo>
                <a:lnTo>
                  <a:pt x="36321" y="58395"/>
                </a:lnTo>
                <a:lnTo>
                  <a:pt x="36132" y="58678"/>
                </a:lnTo>
                <a:lnTo>
                  <a:pt x="37075" y="58678"/>
                </a:lnTo>
                <a:lnTo>
                  <a:pt x="37830" y="58584"/>
                </a:lnTo>
                <a:lnTo>
                  <a:pt x="38585" y="58489"/>
                </a:lnTo>
                <a:lnTo>
                  <a:pt x="39434" y="58489"/>
                </a:lnTo>
                <a:lnTo>
                  <a:pt x="38585" y="58867"/>
                </a:lnTo>
                <a:lnTo>
                  <a:pt x="37358" y="59244"/>
                </a:lnTo>
                <a:lnTo>
                  <a:pt x="36792" y="59339"/>
                </a:lnTo>
                <a:lnTo>
                  <a:pt x="36226" y="59339"/>
                </a:lnTo>
                <a:lnTo>
                  <a:pt x="35755" y="59244"/>
                </a:lnTo>
                <a:lnTo>
                  <a:pt x="35566" y="59056"/>
                </a:lnTo>
                <a:lnTo>
                  <a:pt x="35472" y="58867"/>
                </a:lnTo>
                <a:lnTo>
                  <a:pt x="36509" y="58772"/>
                </a:lnTo>
                <a:lnTo>
                  <a:pt x="35377" y="58678"/>
                </a:lnTo>
                <a:lnTo>
                  <a:pt x="34151" y="58772"/>
                </a:lnTo>
                <a:lnTo>
                  <a:pt x="34057" y="58772"/>
                </a:lnTo>
                <a:lnTo>
                  <a:pt x="33208" y="58961"/>
                </a:lnTo>
                <a:lnTo>
                  <a:pt x="32264" y="59056"/>
                </a:lnTo>
                <a:lnTo>
                  <a:pt x="32264" y="59056"/>
                </a:lnTo>
                <a:lnTo>
                  <a:pt x="33113" y="58867"/>
                </a:lnTo>
                <a:lnTo>
                  <a:pt x="31887" y="58489"/>
                </a:lnTo>
                <a:lnTo>
                  <a:pt x="31132" y="58395"/>
                </a:lnTo>
                <a:lnTo>
                  <a:pt x="31038" y="58301"/>
                </a:lnTo>
                <a:lnTo>
                  <a:pt x="31132" y="58301"/>
                </a:lnTo>
                <a:lnTo>
                  <a:pt x="31509" y="58206"/>
                </a:lnTo>
                <a:lnTo>
                  <a:pt x="30660" y="58206"/>
                </a:lnTo>
                <a:lnTo>
                  <a:pt x="30283" y="58301"/>
                </a:lnTo>
                <a:lnTo>
                  <a:pt x="29906" y="58489"/>
                </a:lnTo>
                <a:lnTo>
                  <a:pt x="29151" y="58678"/>
                </a:lnTo>
                <a:lnTo>
                  <a:pt x="29340" y="58584"/>
                </a:lnTo>
                <a:lnTo>
                  <a:pt x="29434" y="58395"/>
                </a:lnTo>
                <a:lnTo>
                  <a:pt x="29434" y="58395"/>
                </a:lnTo>
                <a:lnTo>
                  <a:pt x="28585" y="58489"/>
                </a:lnTo>
                <a:lnTo>
                  <a:pt x="28491" y="58584"/>
                </a:lnTo>
                <a:lnTo>
                  <a:pt x="28396" y="58678"/>
                </a:lnTo>
                <a:lnTo>
                  <a:pt x="27736" y="58867"/>
                </a:lnTo>
                <a:lnTo>
                  <a:pt x="25660" y="59150"/>
                </a:lnTo>
                <a:lnTo>
                  <a:pt x="22170" y="59622"/>
                </a:lnTo>
                <a:lnTo>
                  <a:pt x="22359" y="59527"/>
                </a:lnTo>
                <a:lnTo>
                  <a:pt x="22359" y="59433"/>
                </a:lnTo>
                <a:lnTo>
                  <a:pt x="22264" y="59433"/>
                </a:lnTo>
                <a:lnTo>
                  <a:pt x="22453" y="59244"/>
                </a:lnTo>
                <a:lnTo>
                  <a:pt x="22453" y="59056"/>
                </a:lnTo>
                <a:lnTo>
                  <a:pt x="21132" y="59339"/>
                </a:lnTo>
                <a:lnTo>
                  <a:pt x="19246" y="59716"/>
                </a:lnTo>
                <a:lnTo>
                  <a:pt x="18208" y="59810"/>
                </a:lnTo>
                <a:lnTo>
                  <a:pt x="17264" y="59905"/>
                </a:lnTo>
                <a:lnTo>
                  <a:pt x="16415" y="59905"/>
                </a:lnTo>
                <a:lnTo>
                  <a:pt x="15849" y="59810"/>
                </a:lnTo>
                <a:lnTo>
                  <a:pt x="14246" y="59810"/>
                </a:lnTo>
                <a:lnTo>
                  <a:pt x="11981" y="59999"/>
                </a:lnTo>
                <a:lnTo>
                  <a:pt x="11981" y="59999"/>
                </a:lnTo>
                <a:lnTo>
                  <a:pt x="12359" y="59905"/>
                </a:lnTo>
                <a:lnTo>
                  <a:pt x="12736" y="59716"/>
                </a:lnTo>
                <a:lnTo>
                  <a:pt x="11415" y="59905"/>
                </a:lnTo>
                <a:lnTo>
                  <a:pt x="10000" y="60093"/>
                </a:lnTo>
                <a:lnTo>
                  <a:pt x="7076" y="60188"/>
                </a:lnTo>
                <a:lnTo>
                  <a:pt x="4151" y="60376"/>
                </a:lnTo>
                <a:lnTo>
                  <a:pt x="2831" y="60471"/>
                </a:lnTo>
                <a:lnTo>
                  <a:pt x="1604" y="60659"/>
                </a:lnTo>
                <a:lnTo>
                  <a:pt x="1227" y="59244"/>
                </a:lnTo>
                <a:lnTo>
                  <a:pt x="1038" y="57735"/>
                </a:lnTo>
                <a:lnTo>
                  <a:pt x="850" y="56131"/>
                </a:lnTo>
                <a:lnTo>
                  <a:pt x="755" y="54433"/>
                </a:lnTo>
                <a:lnTo>
                  <a:pt x="755" y="52735"/>
                </a:lnTo>
                <a:lnTo>
                  <a:pt x="755" y="50942"/>
                </a:lnTo>
                <a:lnTo>
                  <a:pt x="1038" y="47263"/>
                </a:lnTo>
                <a:lnTo>
                  <a:pt x="1321" y="43678"/>
                </a:lnTo>
                <a:lnTo>
                  <a:pt x="1699" y="39999"/>
                </a:lnTo>
                <a:lnTo>
                  <a:pt x="2453" y="33301"/>
                </a:lnTo>
                <a:lnTo>
                  <a:pt x="2548" y="33962"/>
                </a:lnTo>
                <a:lnTo>
                  <a:pt x="2642" y="34622"/>
                </a:lnTo>
                <a:lnTo>
                  <a:pt x="2642" y="33018"/>
                </a:lnTo>
                <a:lnTo>
                  <a:pt x="2551" y="32287"/>
                </a:lnTo>
                <a:lnTo>
                  <a:pt x="2642" y="30000"/>
                </a:lnTo>
                <a:lnTo>
                  <a:pt x="2453" y="30377"/>
                </a:lnTo>
                <a:lnTo>
                  <a:pt x="2453" y="29245"/>
                </a:lnTo>
                <a:lnTo>
                  <a:pt x="2453" y="27830"/>
                </a:lnTo>
                <a:lnTo>
                  <a:pt x="2642" y="28301"/>
                </a:lnTo>
                <a:lnTo>
                  <a:pt x="2736" y="28018"/>
                </a:lnTo>
                <a:lnTo>
                  <a:pt x="2831" y="28018"/>
                </a:lnTo>
                <a:lnTo>
                  <a:pt x="2925" y="28207"/>
                </a:lnTo>
                <a:lnTo>
                  <a:pt x="3019" y="26415"/>
                </a:lnTo>
                <a:lnTo>
                  <a:pt x="3019" y="24811"/>
                </a:lnTo>
                <a:lnTo>
                  <a:pt x="3019" y="23113"/>
                </a:lnTo>
                <a:lnTo>
                  <a:pt x="3019" y="22170"/>
                </a:lnTo>
                <a:lnTo>
                  <a:pt x="3208" y="21320"/>
                </a:lnTo>
                <a:lnTo>
                  <a:pt x="3302" y="19528"/>
                </a:lnTo>
                <a:lnTo>
                  <a:pt x="3302" y="17641"/>
                </a:lnTo>
                <a:lnTo>
                  <a:pt x="3302" y="16887"/>
                </a:lnTo>
                <a:lnTo>
                  <a:pt x="3208" y="16321"/>
                </a:lnTo>
                <a:lnTo>
                  <a:pt x="3397" y="16415"/>
                </a:lnTo>
                <a:lnTo>
                  <a:pt x="3585" y="11981"/>
                </a:lnTo>
                <a:lnTo>
                  <a:pt x="3680" y="11415"/>
                </a:lnTo>
                <a:lnTo>
                  <a:pt x="3680" y="11698"/>
                </a:lnTo>
                <a:lnTo>
                  <a:pt x="3774" y="11132"/>
                </a:lnTo>
                <a:lnTo>
                  <a:pt x="3868" y="10660"/>
                </a:lnTo>
                <a:lnTo>
                  <a:pt x="3774" y="10094"/>
                </a:lnTo>
                <a:lnTo>
                  <a:pt x="3680" y="9623"/>
                </a:lnTo>
                <a:lnTo>
                  <a:pt x="3774" y="9434"/>
                </a:lnTo>
                <a:lnTo>
                  <a:pt x="3868" y="9245"/>
                </a:lnTo>
                <a:lnTo>
                  <a:pt x="4057" y="8491"/>
                </a:lnTo>
                <a:lnTo>
                  <a:pt x="4340" y="6321"/>
                </a:lnTo>
                <a:lnTo>
                  <a:pt x="4623" y="2264"/>
                </a:lnTo>
                <a:lnTo>
                  <a:pt x="3491" y="7170"/>
                </a:lnTo>
                <a:lnTo>
                  <a:pt x="2925" y="9906"/>
                </a:lnTo>
                <a:lnTo>
                  <a:pt x="2359" y="12736"/>
                </a:lnTo>
                <a:lnTo>
                  <a:pt x="1982" y="15377"/>
                </a:lnTo>
                <a:lnTo>
                  <a:pt x="1699" y="17830"/>
                </a:lnTo>
                <a:lnTo>
                  <a:pt x="1510" y="19905"/>
                </a:lnTo>
                <a:lnTo>
                  <a:pt x="1604" y="20754"/>
                </a:lnTo>
                <a:lnTo>
                  <a:pt x="1699" y="21509"/>
                </a:lnTo>
                <a:lnTo>
                  <a:pt x="1321" y="22453"/>
                </a:lnTo>
                <a:lnTo>
                  <a:pt x="1133" y="23585"/>
                </a:lnTo>
                <a:lnTo>
                  <a:pt x="1038" y="24905"/>
                </a:lnTo>
                <a:lnTo>
                  <a:pt x="1038" y="26226"/>
                </a:lnTo>
                <a:lnTo>
                  <a:pt x="1038" y="28962"/>
                </a:lnTo>
                <a:lnTo>
                  <a:pt x="1038" y="31415"/>
                </a:lnTo>
                <a:lnTo>
                  <a:pt x="661" y="40188"/>
                </a:lnTo>
                <a:lnTo>
                  <a:pt x="472" y="44999"/>
                </a:lnTo>
                <a:lnTo>
                  <a:pt x="378" y="49622"/>
                </a:lnTo>
                <a:lnTo>
                  <a:pt x="472" y="51603"/>
                </a:lnTo>
                <a:lnTo>
                  <a:pt x="378" y="53961"/>
                </a:lnTo>
                <a:lnTo>
                  <a:pt x="189" y="53301"/>
                </a:lnTo>
                <a:lnTo>
                  <a:pt x="95" y="52641"/>
                </a:lnTo>
                <a:lnTo>
                  <a:pt x="189" y="53867"/>
                </a:lnTo>
                <a:lnTo>
                  <a:pt x="189" y="55093"/>
                </a:lnTo>
                <a:lnTo>
                  <a:pt x="378" y="55188"/>
                </a:lnTo>
                <a:lnTo>
                  <a:pt x="284" y="56508"/>
                </a:lnTo>
                <a:lnTo>
                  <a:pt x="95" y="54905"/>
                </a:lnTo>
                <a:lnTo>
                  <a:pt x="1" y="58489"/>
                </a:lnTo>
                <a:lnTo>
                  <a:pt x="1" y="62357"/>
                </a:lnTo>
                <a:lnTo>
                  <a:pt x="6038" y="61886"/>
                </a:lnTo>
                <a:lnTo>
                  <a:pt x="8963" y="61697"/>
                </a:lnTo>
                <a:lnTo>
                  <a:pt x="11698" y="61603"/>
                </a:lnTo>
                <a:lnTo>
                  <a:pt x="11698" y="61414"/>
                </a:lnTo>
                <a:lnTo>
                  <a:pt x="11887" y="61225"/>
                </a:lnTo>
                <a:lnTo>
                  <a:pt x="12264" y="61225"/>
                </a:lnTo>
                <a:lnTo>
                  <a:pt x="12548" y="61320"/>
                </a:lnTo>
                <a:lnTo>
                  <a:pt x="12736" y="61414"/>
                </a:lnTo>
                <a:lnTo>
                  <a:pt x="12642" y="61320"/>
                </a:lnTo>
                <a:lnTo>
                  <a:pt x="13302" y="61508"/>
                </a:lnTo>
                <a:lnTo>
                  <a:pt x="13302" y="61508"/>
                </a:lnTo>
                <a:lnTo>
                  <a:pt x="12736" y="61414"/>
                </a:lnTo>
                <a:lnTo>
                  <a:pt x="13019" y="61508"/>
                </a:lnTo>
                <a:lnTo>
                  <a:pt x="12736" y="61603"/>
                </a:lnTo>
                <a:lnTo>
                  <a:pt x="12831" y="61697"/>
                </a:lnTo>
                <a:lnTo>
                  <a:pt x="14246" y="61508"/>
                </a:lnTo>
                <a:lnTo>
                  <a:pt x="13491" y="61508"/>
                </a:lnTo>
                <a:lnTo>
                  <a:pt x="14717" y="61225"/>
                </a:lnTo>
                <a:lnTo>
                  <a:pt x="16038" y="61131"/>
                </a:lnTo>
                <a:lnTo>
                  <a:pt x="18962" y="61131"/>
                </a:lnTo>
                <a:lnTo>
                  <a:pt x="19151" y="61225"/>
                </a:lnTo>
                <a:lnTo>
                  <a:pt x="19623" y="61320"/>
                </a:lnTo>
                <a:lnTo>
                  <a:pt x="21227" y="61320"/>
                </a:lnTo>
                <a:lnTo>
                  <a:pt x="23302" y="61225"/>
                </a:lnTo>
                <a:lnTo>
                  <a:pt x="24245" y="61131"/>
                </a:lnTo>
                <a:lnTo>
                  <a:pt x="25094" y="60942"/>
                </a:lnTo>
                <a:lnTo>
                  <a:pt x="28868" y="60848"/>
                </a:lnTo>
                <a:lnTo>
                  <a:pt x="32642" y="60659"/>
                </a:lnTo>
                <a:lnTo>
                  <a:pt x="36415" y="60376"/>
                </a:lnTo>
                <a:lnTo>
                  <a:pt x="40283" y="60093"/>
                </a:lnTo>
                <a:lnTo>
                  <a:pt x="47830" y="59339"/>
                </a:lnTo>
                <a:lnTo>
                  <a:pt x="55377" y="58678"/>
                </a:lnTo>
                <a:lnTo>
                  <a:pt x="61037" y="58678"/>
                </a:lnTo>
                <a:lnTo>
                  <a:pt x="62264" y="58584"/>
                </a:lnTo>
                <a:lnTo>
                  <a:pt x="63207" y="58395"/>
                </a:lnTo>
                <a:lnTo>
                  <a:pt x="63490" y="58206"/>
                </a:lnTo>
                <a:lnTo>
                  <a:pt x="63773" y="58018"/>
                </a:lnTo>
                <a:lnTo>
                  <a:pt x="63962" y="57735"/>
                </a:lnTo>
                <a:lnTo>
                  <a:pt x="64150" y="57357"/>
                </a:lnTo>
                <a:lnTo>
                  <a:pt x="64339" y="56225"/>
                </a:lnTo>
                <a:lnTo>
                  <a:pt x="64528" y="54716"/>
                </a:lnTo>
                <a:lnTo>
                  <a:pt x="64528" y="53018"/>
                </a:lnTo>
                <a:lnTo>
                  <a:pt x="64622" y="49810"/>
                </a:lnTo>
                <a:lnTo>
                  <a:pt x="64622" y="47546"/>
                </a:lnTo>
                <a:lnTo>
                  <a:pt x="64905" y="40848"/>
                </a:lnTo>
                <a:lnTo>
                  <a:pt x="64999" y="36320"/>
                </a:lnTo>
                <a:lnTo>
                  <a:pt x="65094" y="33301"/>
                </a:lnTo>
                <a:lnTo>
                  <a:pt x="65188" y="33396"/>
                </a:lnTo>
                <a:lnTo>
                  <a:pt x="65188" y="31603"/>
                </a:lnTo>
                <a:lnTo>
                  <a:pt x="65188" y="29811"/>
                </a:lnTo>
                <a:lnTo>
                  <a:pt x="65094" y="30660"/>
                </a:lnTo>
                <a:lnTo>
                  <a:pt x="64905" y="28301"/>
                </a:lnTo>
                <a:lnTo>
                  <a:pt x="64811" y="25849"/>
                </a:lnTo>
                <a:lnTo>
                  <a:pt x="64716" y="23302"/>
                </a:lnTo>
                <a:lnTo>
                  <a:pt x="64622" y="20849"/>
                </a:lnTo>
                <a:lnTo>
                  <a:pt x="64811" y="22075"/>
                </a:lnTo>
                <a:lnTo>
                  <a:pt x="64811" y="20754"/>
                </a:lnTo>
                <a:lnTo>
                  <a:pt x="64811" y="18962"/>
                </a:lnTo>
                <a:lnTo>
                  <a:pt x="64811" y="18868"/>
                </a:lnTo>
                <a:lnTo>
                  <a:pt x="64716" y="17358"/>
                </a:lnTo>
                <a:lnTo>
                  <a:pt x="64811" y="18113"/>
                </a:lnTo>
                <a:lnTo>
                  <a:pt x="64999" y="16981"/>
                </a:lnTo>
                <a:lnTo>
                  <a:pt x="64905" y="15755"/>
                </a:lnTo>
                <a:lnTo>
                  <a:pt x="64811" y="14528"/>
                </a:lnTo>
                <a:lnTo>
                  <a:pt x="64716" y="13396"/>
                </a:lnTo>
                <a:lnTo>
                  <a:pt x="64622" y="13679"/>
                </a:lnTo>
                <a:lnTo>
                  <a:pt x="64551" y="13679"/>
                </a:lnTo>
                <a:lnTo>
                  <a:pt x="64622" y="13962"/>
                </a:lnTo>
                <a:lnTo>
                  <a:pt x="64716" y="15000"/>
                </a:lnTo>
                <a:lnTo>
                  <a:pt x="64528" y="14623"/>
                </a:lnTo>
                <a:lnTo>
                  <a:pt x="64528" y="15094"/>
                </a:lnTo>
                <a:lnTo>
                  <a:pt x="64339" y="12736"/>
                </a:lnTo>
                <a:lnTo>
                  <a:pt x="64150" y="11698"/>
                </a:lnTo>
                <a:lnTo>
                  <a:pt x="64056" y="11604"/>
                </a:lnTo>
                <a:lnTo>
                  <a:pt x="64056" y="11226"/>
                </a:lnTo>
                <a:lnTo>
                  <a:pt x="64245" y="10566"/>
                </a:lnTo>
                <a:lnTo>
                  <a:pt x="64245" y="9811"/>
                </a:lnTo>
                <a:lnTo>
                  <a:pt x="64245" y="9560"/>
                </a:lnTo>
                <a:lnTo>
                  <a:pt x="64433" y="10189"/>
                </a:lnTo>
                <a:lnTo>
                  <a:pt x="64622" y="11604"/>
                </a:lnTo>
                <a:lnTo>
                  <a:pt x="64811" y="13019"/>
                </a:lnTo>
                <a:lnTo>
                  <a:pt x="64905" y="14151"/>
                </a:lnTo>
                <a:lnTo>
                  <a:pt x="64905" y="12830"/>
                </a:lnTo>
                <a:lnTo>
                  <a:pt x="64811" y="11698"/>
                </a:lnTo>
                <a:lnTo>
                  <a:pt x="64528" y="9340"/>
                </a:lnTo>
                <a:lnTo>
                  <a:pt x="64433" y="9528"/>
                </a:lnTo>
                <a:lnTo>
                  <a:pt x="64433" y="9340"/>
                </a:lnTo>
                <a:lnTo>
                  <a:pt x="64245" y="8585"/>
                </a:lnTo>
                <a:lnTo>
                  <a:pt x="64150" y="7264"/>
                </a:lnTo>
                <a:lnTo>
                  <a:pt x="64056" y="9434"/>
                </a:lnTo>
                <a:lnTo>
                  <a:pt x="63773" y="8868"/>
                </a:lnTo>
                <a:lnTo>
                  <a:pt x="63679" y="7925"/>
                </a:lnTo>
                <a:lnTo>
                  <a:pt x="63584" y="6792"/>
                </a:lnTo>
                <a:lnTo>
                  <a:pt x="63490" y="5566"/>
                </a:lnTo>
                <a:lnTo>
                  <a:pt x="63490" y="1227"/>
                </a:lnTo>
                <a:lnTo>
                  <a:pt x="63490" y="661"/>
                </a:lnTo>
                <a:lnTo>
                  <a:pt x="63396" y="566"/>
                </a:lnTo>
                <a:lnTo>
                  <a:pt x="63207" y="378"/>
                </a:lnTo>
                <a:lnTo>
                  <a:pt x="62641" y="189"/>
                </a:lnTo>
                <a:lnTo>
                  <a:pt x="61792" y="95"/>
                </a:lnTo>
                <a:lnTo>
                  <a:pt x="608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g6d5f5d7ba6_0_68"/>
          <p:cNvSpPr txBox="1"/>
          <p:nvPr>
            <p:ph idx="12" type="sldNum"/>
          </p:nvPr>
        </p:nvSpPr>
        <p:spPr>
          <a:xfrm>
            <a:off x="8595300" y="9665950"/>
            <a:ext cx="1097400" cy="621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1 column" type="tx">
  <p:cSld name="TITLE_AND_BODY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6d5f5d7ba6_0_73"/>
          <p:cNvSpPr txBox="1"/>
          <p:nvPr>
            <p:ph type="title"/>
          </p:nvPr>
        </p:nvSpPr>
        <p:spPr>
          <a:xfrm>
            <a:off x="-12050" y="1935950"/>
            <a:ext cx="18312000" cy="17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9pPr>
          </a:lstStyle>
          <a:p/>
        </p:txBody>
      </p:sp>
      <p:sp>
        <p:nvSpPr>
          <p:cNvPr id="108" name="Google Shape;108;g6d5f5d7ba6_0_73"/>
          <p:cNvSpPr txBox="1"/>
          <p:nvPr>
            <p:ph idx="1" type="body"/>
          </p:nvPr>
        </p:nvSpPr>
        <p:spPr>
          <a:xfrm>
            <a:off x="914400" y="3126800"/>
            <a:ext cx="16459200" cy="50064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-4826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4000"/>
              <a:buChar char="✘"/>
              <a:defRPr/>
            </a:lvl1pPr>
            <a:lvl2pPr indent="-482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Char char="○"/>
              <a:defRPr/>
            </a:lvl2pPr>
            <a:lvl3pPr indent="-482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Char char="■"/>
              <a:defRPr/>
            </a:lvl3pPr>
            <a:lvl4pPr indent="-482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Char char="●"/>
              <a:defRPr/>
            </a:lvl4pPr>
            <a:lvl5pPr indent="-482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Char char="○"/>
              <a:defRPr/>
            </a:lvl5pPr>
            <a:lvl6pPr indent="-482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Char char="■"/>
              <a:defRPr/>
            </a:lvl6pPr>
            <a:lvl7pPr indent="-482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Char char="●"/>
              <a:defRPr/>
            </a:lvl7pPr>
            <a:lvl8pPr indent="-482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Char char="○"/>
              <a:defRPr/>
            </a:lvl8pPr>
            <a:lvl9pPr indent="-482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Char char="■"/>
              <a:defRPr/>
            </a:lvl9pPr>
          </a:lstStyle>
          <a:p/>
        </p:txBody>
      </p:sp>
      <p:sp>
        <p:nvSpPr>
          <p:cNvPr id="109" name="Google Shape;109;g6d5f5d7ba6_0_73"/>
          <p:cNvSpPr txBox="1"/>
          <p:nvPr>
            <p:ph idx="12" type="sldNum"/>
          </p:nvPr>
        </p:nvSpPr>
        <p:spPr>
          <a:xfrm>
            <a:off x="8595300" y="9665950"/>
            <a:ext cx="1097400" cy="621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2 columns" type="twoColTx">
  <p:cSld name="TITLE_AND_TWO_COLUMNS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6d5f5d7ba6_0_77"/>
          <p:cNvSpPr txBox="1"/>
          <p:nvPr>
            <p:ph type="title"/>
          </p:nvPr>
        </p:nvSpPr>
        <p:spPr>
          <a:xfrm>
            <a:off x="-12050" y="1935950"/>
            <a:ext cx="18312000" cy="17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9pPr>
          </a:lstStyle>
          <a:p/>
        </p:txBody>
      </p:sp>
      <p:sp>
        <p:nvSpPr>
          <p:cNvPr id="112" name="Google Shape;112;g6d5f5d7ba6_0_77"/>
          <p:cNvSpPr txBox="1"/>
          <p:nvPr>
            <p:ph idx="1" type="body"/>
          </p:nvPr>
        </p:nvSpPr>
        <p:spPr>
          <a:xfrm>
            <a:off x="914400" y="3015850"/>
            <a:ext cx="7989000" cy="68358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3200"/>
              <a:buChar char="✘"/>
              <a:defRPr sz="3200"/>
            </a:lvl1pPr>
            <a:lvl2pPr indent="-4318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2pPr>
            <a:lvl3pPr indent="-4318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3pPr>
            <a:lvl4pPr indent="-4318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4pPr>
            <a:lvl5pPr indent="-4318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5pPr>
            <a:lvl6pPr indent="-4318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6pPr>
            <a:lvl7pPr indent="-4318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7pPr>
            <a:lvl8pPr indent="-4318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8pPr>
            <a:lvl9pPr indent="-4318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9pPr>
          </a:lstStyle>
          <a:p/>
        </p:txBody>
      </p:sp>
      <p:sp>
        <p:nvSpPr>
          <p:cNvPr id="113" name="Google Shape;113;g6d5f5d7ba6_0_77"/>
          <p:cNvSpPr txBox="1"/>
          <p:nvPr>
            <p:ph idx="2" type="body"/>
          </p:nvPr>
        </p:nvSpPr>
        <p:spPr>
          <a:xfrm>
            <a:off x="9384550" y="3015850"/>
            <a:ext cx="7989000" cy="68358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3200"/>
              <a:buChar char="✘"/>
              <a:defRPr sz="3200"/>
            </a:lvl1pPr>
            <a:lvl2pPr indent="-4318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2pPr>
            <a:lvl3pPr indent="-4318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3pPr>
            <a:lvl4pPr indent="-4318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4pPr>
            <a:lvl5pPr indent="-4318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5pPr>
            <a:lvl6pPr indent="-4318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6pPr>
            <a:lvl7pPr indent="-4318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7pPr>
            <a:lvl8pPr indent="-4318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8pPr>
            <a:lvl9pPr indent="-4318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9pPr>
          </a:lstStyle>
          <a:p/>
        </p:txBody>
      </p:sp>
      <p:sp>
        <p:nvSpPr>
          <p:cNvPr id="114" name="Google Shape;114;g6d5f5d7ba6_0_77"/>
          <p:cNvSpPr txBox="1"/>
          <p:nvPr>
            <p:ph idx="12" type="sldNum"/>
          </p:nvPr>
        </p:nvSpPr>
        <p:spPr>
          <a:xfrm>
            <a:off x="8595300" y="9665950"/>
            <a:ext cx="1097400" cy="621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3 columns">
  <p:cSld name="TITLE_AND_TWO_COLUMNS_1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6d5f5d7ba6_0_82"/>
          <p:cNvSpPr txBox="1"/>
          <p:nvPr>
            <p:ph type="title"/>
          </p:nvPr>
        </p:nvSpPr>
        <p:spPr>
          <a:xfrm>
            <a:off x="-12050" y="1935950"/>
            <a:ext cx="18312000" cy="17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/>
            </a:lvl9pPr>
          </a:lstStyle>
          <a:p/>
        </p:txBody>
      </p:sp>
      <p:sp>
        <p:nvSpPr>
          <p:cNvPr id="117" name="Google Shape;117;g6d5f5d7ba6_0_82"/>
          <p:cNvSpPr txBox="1"/>
          <p:nvPr>
            <p:ph idx="1" type="body"/>
          </p:nvPr>
        </p:nvSpPr>
        <p:spPr>
          <a:xfrm>
            <a:off x="914400" y="3015850"/>
            <a:ext cx="5263800" cy="68358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00"/>
              <a:buChar char="✘"/>
              <a:defRPr sz="2800"/>
            </a:lvl1pPr>
            <a:lvl2pPr indent="-4064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○"/>
              <a:defRPr sz="2800"/>
            </a:lvl2pPr>
            <a:lvl3pPr indent="-4064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■"/>
              <a:defRPr sz="2800"/>
            </a:lvl3pPr>
            <a:lvl4pPr indent="-4064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4pPr>
            <a:lvl5pPr indent="-4064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○"/>
              <a:defRPr sz="2800"/>
            </a:lvl5pPr>
            <a:lvl6pPr indent="-4064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■"/>
              <a:defRPr sz="2800"/>
            </a:lvl6pPr>
            <a:lvl7pPr indent="-4064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7pPr>
            <a:lvl8pPr indent="-4064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○"/>
              <a:defRPr sz="2800"/>
            </a:lvl8pPr>
            <a:lvl9pPr indent="-4064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■"/>
              <a:defRPr sz="2800"/>
            </a:lvl9pPr>
          </a:lstStyle>
          <a:p/>
        </p:txBody>
      </p:sp>
      <p:sp>
        <p:nvSpPr>
          <p:cNvPr id="118" name="Google Shape;118;g6d5f5d7ba6_0_82"/>
          <p:cNvSpPr txBox="1"/>
          <p:nvPr>
            <p:ph idx="2" type="body"/>
          </p:nvPr>
        </p:nvSpPr>
        <p:spPr>
          <a:xfrm>
            <a:off x="6447927" y="3015850"/>
            <a:ext cx="5263800" cy="68358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00"/>
              <a:buChar char="✘"/>
              <a:defRPr sz="2800"/>
            </a:lvl1pPr>
            <a:lvl2pPr indent="-4064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○"/>
              <a:defRPr sz="2800"/>
            </a:lvl2pPr>
            <a:lvl3pPr indent="-4064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■"/>
              <a:defRPr sz="2800"/>
            </a:lvl3pPr>
            <a:lvl4pPr indent="-4064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4pPr>
            <a:lvl5pPr indent="-4064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○"/>
              <a:defRPr sz="2800"/>
            </a:lvl5pPr>
            <a:lvl6pPr indent="-4064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■"/>
              <a:defRPr sz="2800"/>
            </a:lvl6pPr>
            <a:lvl7pPr indent="-4064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7pPr>
            <a:lvl8pPr indent="-4064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○"/>
              <a:defRPr sz="2800"/>
            </a:lvl8pPr>
            <a:lvl9pPr indent="-4064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■"/>
              <a:defRPr sz="2800"/>
            </a:lvl9pPr>
          </a:lstStyle>
          <a:p/>
        </p:txBody>
      </p:sp>
      <p:sp>
        <p:nvSpPr>
          <p:cNvPr id="119" name="Google Shape;119;g6d5f5d7ba6_0_82"/>
          <p:cNvSpPr txBox="1"/>
          <p:nvPr>
            <p:ph idx="3" type="body"/>
          </p:nvPr>
        </p:nvSpPr>
        <p:spPr>
          <a:xfrm>
            <a:off x="11981455" y="3015850"/>
            <a:ext cx="5263800" cy="68358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00"/>
              <a:buChar char="✘"/>
              <a:defRPr sz="2800"/>
            </a:lvl1pPr>
            <a:lvl2pPr indent="-4064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○"/>
              <a:defRPr sz="2800"/>
            </a:lvl2pPr>
            <a:lvl3pPr indent="-4064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■"/>
              <a:defRPr sz="2800"/>
            </a:lvl3pPr>
            <a:lvl4pPr indent="-4064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4pPr>
            <a:lvl5pPr indent="-4064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○"/>
              <a:defRPr sz="2800"/>
            </a:lvl5pPr>
            <a:lvl6pPr indent="-4064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■"/>
              <a:defRPr sz="2800"/>
            </a:lvl6pPr>
            <a:lvl7pPr indent="-4064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7pPr>
            <a:lvl8pPr indent="-4064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○"/>
              <a:defRPr sz="2800"/>
            </a:lvl8pPr>
            <a:lvl9pPr indent="-4064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■"/>
              <a:defRPr sz="2800"/>
            </a:lvl9pPr>
          </a:lstStyle>
          <a:p/>
        </p:txBody>
      </p:sp>
      <p:sp>
        <p:nvSpPr>
          <p:cNvPr id="120" name="Google Shape;120;g6d5f5d7ba6_0_82"/>
          <p:cNvSpPr txBox="1"/>
          <p:nvPr>
            <p:ph idx="12" type="sldNum"/>
          </p:nvPr>
        </p:nvSpPr>
        <p:spPr>
          <a:xfrm>
            <a:off x="8595300" y="9665950"/>
            <a:ext cx="1097400" cy="621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6d5f5d7ba6_0_91"/>
          <p:cNvSpPr txBox="1"/>
          <p:nvPr>
            <p:ph idx="1" type="body"/>
          </p:nvPr>
        </p:nvSpPr>
        <p:spPr>
          <a:xfrm>
            <a:off x="914400" y="8812619"/>
            <a:ext cx="16459200" cy="10392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3600"/>
              <a:buNone/>
              <a:defRPr sz="3600"/>
            </a:lvl1pPr>
          </a:lstStyle>
          <a:p/>
        </p:txBody>
      </p:sp>
      <p:sp>
        <p:nvSpPr>
          <p:cNvPr id="123" name="Google Shape;123;g6d5f5d7ba6_0_91"/>
          <p:cNvSpPr txBox="1"/>
          <p:nvPr>
            <p:ph idx="12" type="sldNum"/>
          </p:nvPr>
        </p:nvSpPr>
        <p:spPr>
          <a:xfrm>
            <a:off x="8595300" y="9665950"/>
            <a:ext cx="1097400" cy="621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6d5f5d7ba6_0_94"/>
          <p:cNvSpPr txBox="1"/>
          <p:nvPr>
            <p:ph idx="12" type="sldNum"/>
          </p:nvPr>
        </p:nvSpPr>
        <p:spPr>
          <a:xfrm>
            <a:off x="8595300" y="9665950"/>
            <a:ext cx="1097400" cy="621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6ca3a061c1_0_275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g6ca3a061c1_0_275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g6ca3a061c1_0_275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6ca3a061c1_0_31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g6ca3a061c1_0_313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g6ca3a061c1_0_313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0" name="Google Shape;140;g6ca3a061c1_0_313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Agenda layout" showMasterSp="0">
  <p:cSld name="Agenda layou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g6d1728e8c5_0_1699"/>
          <p:cNvGrpSpPr/>
          <p:nvPr/>
        </p:nvGrpSpPr>
        <p:grpSpPr>
          <a:xfrm>
            <a:off x="313986" y="6650281"/>
            <a:ext cx="4153545" cy="3403383"/>
            <a:chOff x="0" y="-15"/>
            <a:chExt cx="2769030" cy="2268922"/>
          </a:xfrm>
        </p:grpSpPr>
        <p:sp>
          <p:nvSpPr>
            <p:cNvPr id="143" name="Google Shape;143;g6d1728e8c5_0_1699"/>
            <p:cNvSpPr/>
            <p:nvPr/>
          </p:nvSpPr>
          <p:spPr>
            <a:xfrm flipH="1" rot="10800000">
              <a:off x="0" y="2137281"/>
              <a:ext cx="131624" cy="130983"/>
            </a:xfrm>
            <a:custGeom>
              <a:rect b="b" l="l" r="r" t="t"/>
              <a:pathLst>
                <a:path extrusionOk="0" h="20668" w="20769">
                  <a:moveTo>
                    <a:pt x="13431" y="1145"/>
                  </a:moveTo>
                  <a:lnTo>
                    <a:pt x="10385" y="4468"/>
                  </a:lnTo>
                  <a:lnTo>
                    <a:pt x="7339" y="1145"/>
                  </a:lnTo>
                  <a:cubicBezTo>
                    <a:pt x="5677" y="-240"/>
                    <a:pt x="2908" y="-240"/>
                    <a:pt x="1247" y="1145"/>
                  </a:cubicBezTo>
                  <a:cubicBezTo>
                    <a:pt x="-415" y="2529"/>
                    <a:pt x="-415" y="5575"/>
                    <a:pt x="1247" y="6960"/>
                  </a:cubicBezTo>
                  <a:lnTo>
                    <a:pt x="4293" y="10006"/>
                  </a:lnTo>
                  <a:lnTo>
                    <a:pt x="1247" y="13329"/>
                  </a:lnTo>
                  <a:cubicBezTo>
                    <a:pt x="-415" y="14991"/>
                    <a:pt x="-415" y="17760"/>
                    <a:pt x="1247" y="19144"/>
                  </a:cubicBezTo>
                  <a:cubicBezTo>
                    <a:pt x="2908" y="20529"/>
                    <a:pt x="5677" y="21083"/>
                    <a:pt x="7339" y="19421"/>
                  </a:cubicBezTo>
                  <a:lnTo>
                    <a:pt x="10385" y="16375"/>
                  </a:lnTo>
                  <a:lnTo>
                    <a:pt x="13431" y="19421"/>
                  </a:lnTo>
                  <a:cubicBezTo>
                    <a:pt x="15093" y="21083"/>
                    <a:pt x="17862" y="21083"/>
                    <a:pt x="19523" y="19421"/>
                  </a:cubicBezTo>
                  <a:cubicBezTo>
                    <a:pt x="21185" y="17760"/>
                    <a:pt x="21185" y="14991"/>
                    <a:pt x="19523" y="13606"/>
                  </a:cubicBezTo>
                  <a:lnTo>
                    <a:pt x="16477" y="10283"/>
                  </a:lnTo>
                  <a:lnTo>
                    <a:pt x="19523" y="7237"/>
                  </a:lnTo>
                  <a:cubicBezTo>
                    <a:pt x="21185" y="5575"/>
                    <a:pt x="21185" y="2806"/>
                    <a:pt x="19523" y="1145"/>
                  </a:cubicBezTo>
                  <a:cubicBezTo>
                    <a:pt x="17862" y="-517"/>
                    <a:pt x="15093" y="-240"/>
                    <a:pt x="13431" y="1145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" name="Google Shape;144;g6d1728e8c5_0_1699"/>
            <p:cNvSpPr/>
            <p:nvPr/>
          </p:nvSpPr>
          <p:spPr>
            <a:xfrm flipH="1" rot="10800000">
              <a:off x="331651" y="2137283"/>
              <a:ext cx="128113" cy="131624"/>
            </a:xfrm>
            <a:custGeom>
              <a:rect b="b" l="l" r="r" t="t"/>
              <a:pathLst>
                <a:path extrusionOk="0" h="20769" w="20747">
                  <a:moveTo>
                    <a:pt x="13500" y="1247"/>
                  </a:moveTo>
                  <a:lnTo>
                    <a:pt x="10374" y="4293"/>
                  </a:lnTo>
                  <a:lnTo>
                    <a:pt x="7248" y="1247"/>
                  </a:lnTo>
                  <a:cubicBezTo>
                    <a:pt x="5542" y="-415"/>
                    <a:pt x="2700" y="-415"/>
                    <a:pt x="1279" y="1247"/>
                  </a:cubicBezTo>
                  <a:cubicBezTo>
                    <a:pt x="-426" y="2908"/>
                    <a:pt x="-426" y="5677"/>
                    <a:pt x="1279" y="7062"/>
                  </a:cubicBezTo>
                  <a:lnTo>
                    <a:pt x="4405" y="10108"/>
                  </a:lnTo>
                  <a:lnTo>
                    <a:pt x="1279" y="13154"/>
                  </a:lnTo>
                  <a:cubicBezTo>
                    <a:pt x="-426" y="14816"/>
                    <a:pt x="-426" y="17585"/>
                    <a:pt x="1279" y="18970"/>
                  </a:cubicBezTo>
                  <a:cubicBezTo>
                    <a:pt x="2985" y="20631"/>
                    <a:pt x="5827" y="20631"/>
                    <a:pt x="7248" y="18970"/>
                  </a:cubicBezTo>
                  <a:lnTo>
                    <a:pt x="10374" y="15924"/>
                  </a:lnTo>
                  <a:lnTo>
                    <a:pt x="13500" y="19523"/>
                  </a:lnTo>
                  <a:cubicBezTo>
                    <a:pt x="15206" y="21185"/>
                    <a:pt x="18048" y="21185"/>
                    <a:pt x="19469" y="19523"/>
                  </a:cubicBezTo>
                  <a:cubicBezTo>
                    <a:pt x="20890" y="17862"/>
                    <a:pt x="21174" y="15093"/>
                    <a:pt x="19469" y="13708"/>
                  </a:cubicBezTo>
                  <a:lnTo>
                    <a:pt x="16343" y="10662"/>
                  </a:lnTo>
                  <a:lnTo>
                    <a:pt x="19469" y="7616"/>
                  </a:lnTo>
                  <a:cubicBezTo>
                    <a:pt x="21174" y="5954"/>
                    <a:pt x="21174" y="3185"/>
                    <a:pt x="19469" y="1800"/>
                  </a:cubicBezTo>
                  <a:cubicBezTo>
                    <a:pt x="17763" y="416"/>
                    <a:pt x="15206" y="-138"/>
                    <a:pt x="13500" y="1247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5" name="Google Shape;145;g6d1728e8c5_0_1699"/>
            <p:cNvSpPr/>
            <p:nvPr/>
          </p:nvSpPr>
          <p:spPr>
            <a:xfrm flipH="1" rot="10800000">
              <a:off x="661544" y="2137283"/>
              <a:ext cx="129841" cy="131624"/>
            </a:xfrm>
            <a:custGeom>
              <a:rect b="b" l="l" r="r" t="t"/>
              <a:pathLst>
                <a:path extrusionOk="0" h="20769" w="20758">
                  <a:moveTo>
                    <a:pt x="13325" y="1247"/>
                  </a:moveTo>
                  <a:lnTo>
                    <a:pt x="10239" y="4293"/>
                  </a:lnTo>
                  <a:lnTo>
                    <a:pt x="7153" y="1247"/>
                  </a:lnTo>
                  <a:cubicBezTo>
                    <a:pt x="5470" y="-415"/>
                    <a:pt x="2665" y="-415"/>
                    <a:pt x="1262" y="1247"/>
                  </a:cubicBezTo>
                  <a:cubicBezTo>
                    <a:pt x="-141" y="2908"/>
                    <a:pt x="-421" y="5677"/>
                    <a:pt x="1262" y="7062"/>
                  </a:cubicBezTo>
                  <a:lnTo>
                    <a:pt x="4348" y="10108"/>
                  </a:lnTo>
                  <a:lnTo>
                    <a:pt x="1262" y="13154"/>
                  </a:lnTo>
                  <a:cubicBezTo>
                    <a:pt x="-421" y="14816"/>
                    <a:pt x="-421" y="17585"/>
                    <a:pt x="1262" y="18970"/>
                  </a:cubicBezTo>
                  <a:cubicBezTo>
                    <a:pt x="2945" y="20354"/>
                    <a:pt x="5750" y="20631"/>
                    <a:pt x="7153" y="18970"/>
                  </a:cubicBezTo>
                  <a:lnTo>
                    <a:pt x="10239" y="15924"/>
                  </a:lnTo>
                  <a:lnTo>
                    <a:pt x="13325" y="19523"/>
                  </a:lnTo>
                  <a:cubicBezTo>
                    <a:pt x="15008" y="21185"/>
                    <a:pt x="17813" y="21185"/>
                    <a:pt x="19496" y="19523"/>
                  </a:cubicBezTo>
                  <a:cubicBezTo>
                    <a:pt x="21179" y="17862"/>
                    <a:pt x="21179" y="15093"/>
                    <a:pt x="19496" y="13708"/>
                  </a:cubicBezTo>
                  <a:lnTo>
                    <a:pt x="16410" y="10662"/>
                  </a:lnTo>
                  <a:lnTo>
                    <a:pt x="19496" y="7616"/>
                  </a:lnTo>
                  <a:cubicBezTo>
                    <a:pt x="21179" y="5954"/>
                    <a:pt x="21179" y="3185"/>
                    <a:pt x="19496" y="1800"/>
                  </a:cubicBezTo>
                  <a:cubicBezTo>
                    <a:pt x="17813" y="-138"/>
                    <a:pt x="15008" y="-138"/>
                    <a:pt x="13325" y="1247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" name="Google Shape;146;g6d1728e8c5_0_1699"/>
            <p:cNvSpPr/>
            <p:nvPr/>
          </p:nvSpPr>
          <p:spPr>
            <a:xfrm flipH="1" rot="10800000">
              <a:off x="991439" y="2137283"/>
              <a:ext cx="129635" cy="131624"/>
            </a:xfrm>
            <a:custGeom>
              <a:rect b="b" l="l" r="r" t="t"/>
              <a:pathLst>
                <a:path extrusionOk="0" h="20769" w="20725">
                  <a:moveTo>
                    <a:pt x="13325" y="1247"/>
                  </a:moveTo>
                  <a:lnTo>
                    <a:pt x="10239" y="4293"/>
                  </a:lnTo>
                  <a:lnTo>
                    <a:pt x="7153" y="1247"/>
                  </a:lnTo>
                  <a:cubicBezTo>
                    <a:pt x="5470" y="-415"/>
                    <a:pt x="2665" y="-415"/>
                    <a:pt x="1262" y="1247"/>
                  </a:cubicBezTo>
                  <a:cubicBezTo>
                    <a:pt x="-140" y="2908"/>
                    <a:pt x="-421" y="5677"/>
                    <a:pt x="1262" y="7062"/>
                  </a:cubicBezTo>
                  <a:lnTo>
                    <a:pt x="4348" y="10385"/>
                  </a:lnTo>
                  <a:lnTo>
                    <a:pt x="1262" y="13431"/>
                  </a:lnTo>
                  <a:cubicBezTo>
                    <a:pt x="-421" y="15093"/>
                    <a:pt x="-421" y="17862"/>
                    <a:pt x="1262" y="19247"/>
                  </a:cubicBezTo>
                  <a:cubicBezTo>
                    <a:pt x="2945" y="20631"/>
                    <a:pt x="5750" y="20908"/>
                    <a:pt x="7153" y="19247"/>
                  </a:cubicBezTo>
                  <a:lnTo>
                    <a:pt x="10239" y="16200"/>
                  </a:lnTo>
                  <a:lnTo>
                    <a:pt x="13325" y="19523"/>
                  </a:lnTo>
                  <a:cubicBezTo>
                    <a:pt x="15007" y="21185"/>
                    <a:pt x="17812" y="21185"/>
                    <a:pt x="19215" y="19523"/>
                  </a:cubicBezTo>
                  <a:cubicBezTo>
                    <a:pt x="20898" y="17862"/>
                    <a:pt x="20898" y="15093"/>
                    <a:pt x="19215" y="13708"/>
                  </a:cubicBezTo>
                  <a:lnTo>
                    <a:pt x="16130" y="10662"/>
                  </a:lnTo>
                  <a:lnTo>
                    <a:pt x="19215" y="7616"/>
                  </a:lnTo>
                  <a:cubicBezTo>
                    <a:pt x="21179" y="5677"/>
                    <a:pt x="21179" y="2908"/>
                    <a:pt x="19496" y="1247"/>
                  </a:cubicBezTo>
                  <a:cubicBezTo>
                    <a:pt x="17812" y="-138"/>
                    <a:pt x="15007" y="-138"/>
                    <a:pt x="13325" y="1247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7" name="Google Shape;147;g6d1728e8c5_0_1699"/>
            <p:cNvSpPr/>
            <p:nvPr/>
          </p:nvSpPr>
          <p:spPr>
            <a:xfrm flipH="1" rot="10800000">
              <a:off x="1321335" y="2137283"/>
              <a:ext cx="128113" cy="131624"/>
            </a:xfrm>
            <a:custGeom>
              <a:rect b="b" l="l" r="r" t="t"/>
              <a:pathLst>
                <a:path extrusionOk="0" h="20769" w="20747">
                  <a:moveTo>
                    <a:pt x="13500" y="1247"/>
                  </a:moveTo>
                  <a:lnTo>
                    <a:pt x="10374" y="4293"/>
                  </a:lnTo>
                  <a:lnTo>
                    <a:pt x="7248" y="1247"/>
                  </a:lnTo>
                  <a:cubicBezTo>
                    <a:pt x="5542" y="-415"/>
                    <a:pt x="2700" y="-415"/>
                    <a:pt x="1279" y="1247"/>
                  </a:cubicBezTo>
                  <a:cubicBezTo>
                    <a:pt x="-426" y="2908"/>
                    <a:pt x="-426" y="5677"/>
                    <a:pt x="1279" y="7062"/>
                  </a:cubicBezTo>
                  <a:lnTo>
                    <a:pt x="4406" y="10108"/>
                  </a:lnTo>
                  <a:lnTo>
                    <a:pt x="1279" y="13154"/>
                  </a:lnTo>
                  <a:cubicBezTo>
                    <a:pt x="-426" y="14816"/>
                    <a:pt x="-426" y="17585"/>
                    <a:pt x="1279" y="18970"/>
                  </a:cubicBezTo>
                  <a:cubicBezTo>
                    <a:pt x="2985" y="20631"/>
                    <a:pt x="5827" y="20631"/>
                    <a:pt x="7248" y="18970"/>
                  </a:cubicBezTo>
                  <a:lnTo>
                    <a:pt x="10374" y="15924"/>
                  </a:lnTo>
                  <a:lnTo>
                    <a:pt x="13500" y="19523"/>
                  </a:lnTo>
                  <a:cubicBezTo>
                    <a:pt x="15206" y="21185"/>
                    <a:pt x="18048" y="21185"/>
                    <a:pt x="19469" y="19523"/>
                  </a:cubicBezTo>
                  <a:cubicBezTo>
                    <a:pt x="20890" y="17862"/>
                    <a:pt x="21174" y="15093"/>
                    <a:pt x="19469" y="13708"/>
                  </a:cubicBezTo>
                  <a:lnTo>
                    <a:pt x="16343" y="10662"/>
                  </a:lnTo>
                  <a:lnTo>
                    <a:pt x="19469" y="7616"/>
                  </a:lnTo>
                  <a:cubicBezTo>
                    <a:pt x="21174" y="5954"/>
                    <a:pt x="21174" y="3185"/>
                    <a:pt x="19469" y="1800"/>
                  </a:cubicBezTo>
                  <a:cubicBezTo>
                    <a:pt x="17763" y="416"/>
                    <a:pt x="15206" y="-138"/>
                    <a:pt x="13500" y="1247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8" name="Google Shape;148;g6d1728e8c5_0_1699"/>
            <p:cNvSpPr/>
            <p:nvPr/>
          </p:nvSpPr>
          <p:spPr>
            <a:xfrm flipH="1" rot="10800000">
              <a:off x="1652985" y="2137283"/>
              <a:ext cx="128113" cy="131624"/>
            </a:xfrm>
            <a:custGeom>
              <a:rect b="b" l="l" r="r" t="t"/>
              <a:pathLst>
                <a:path extrusionOk="0" h="20769" w="20747">
                  <a:moveTo>
                    <a:pt x="13500" y="1247"/>
                  </a:moveTo>
                  <a:lnTo>
                    <a:pt x="10374" y="4293"/>
                  </a:lnTo>
                  <a:lnTo>
                    <a:pt x="7248" y="1247"/>
                  </a:lnTo>
                  <a:cubicBezTo>
                    <a:pt x="5542" y="-415"/>
                    <a:pt x="2700" y="-415"/>
                    <a:pt x="1279" y="1247"/>
                  </a:cubicBezTo>
                  <a:cubicBezTo>
                    <a:pt x="-142" y="2908"/>
                    <a:pt x="-426" y="5677"/>
                    <a:pt x="1279" y="7062"/>
                  </a:cubicBezTo>
                  <a:lnTo>
                    <a:pt x="4405" y="10108"/>
                  </a:lnTo>
                  <a:lnTo>
                    <a:pt x="1279" y="13154"/>
                  </a:lnTo>
                  <a:cubicBezTo>
                    <a:pt x="-426" y="14816"/>
                    <a:pt x="-426" y="17585"/>
                    <a:pt x="1279" y="18970"/>
                  </a:cubicBezTo>
                  <a:cubicBezTo>
                    <a:pt x="2985" y="20631"/>
                    <a:pt x="5827" y="20631"/>
                    <a:pt x="7248" y="18970"/>
                  </a:cubicBezTo>
                  <a:lnTo>
                    <a:pt x="10374" y="15924"/>
                  </a:lnTo>
                  <a:lnTo>
                    <a:pt x="13500" y="19523"/>
                  </a:lnTo>
                  <a:cubicBezTo>
                    <a:pt x="15206" y="21185"/>
                    <a:pt x="18048" y="21185"/>
                    <a:pt x="19469" y="19523"/>
                  </a:cubicBezTo>
                  <a:cubicBezTo>
                    <a:pt x="20890" y="17862"/>
                    <a:pt x="21174" y="15093"/>
                    <a:pt x="19469" y="13708"/>
                  </a:cubicBezTo>
                  <a:lnTo>
                    <a:pt x="16343" y="10662"/>
                  </a:lnTo>
                  <a:lnTo>
                    <a:pt x="19469" y="7616"/>
                  </a:lnTo>
                  <a:cubicBezTo>
                    <a:pt x="21174" y="5954"/>
                    <a:pt x="21174" y="3185"/>
                    <a:pt x="19469" y="1800"/>
                  </a:cubicBezTo>
                  <a:cubicBezTo>
                    <a:pt x="17763" y="416"/>
                    <a:pt x="14921" y="-138"/>
                    <a:pt x="13500" y="1247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" name="Google Shape;149;g6d1728e8c5_0_1699"/>
            <p:cNvSpPr/>
            <p:nvPr/>
          </p:nvSpPr>
          <p:spPr>
            <a:xfrm flipH="1" rot="10800000">
              <a:off x="1982881" y="2140794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2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142"/>
                    <a:pt x="15206" y="-142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0" name="Google Shape;150;g6d1728e8c5_0_1699"/>
            <p:cNvSpPr/>
            <p:nvPr/>
          </p:nvSpPr>
          <p:spPr>
            <a:xfrm flipH="1" rot="10800000">
              <a:off x="2312776" y="2140794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2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142"/>
                    <a:pt x="15206" y="-142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" name="Google Shape;151;g6d1728e8c5_0_1699"/>
            <p:cNvSpPr/>
            <p:nvPr/>
          </p:nvSpPr>
          <p:spPr>
            <a:xfrm flipH="1" rot="10800000">
              <a:off x="2640917" y="2140794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785" y="1279"/>
                  </a:moveTo>
                  <a:lnTo>
                    <a:pt x="10658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2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8048" y="-142"/>
                    <a:pt x="15490" y="-142"/>
                    <a:pt x="13785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2" name="Google Shape;152;g6d1728e8c5_0_1699"/>
            <p:cNvSpPr/>
            <p:nvPr/>
          </p:nvSpPr>
          <p:spPr>
            <a:xfrm flipH="1" rot="10800000">
              <a:off x="1754" y="1872315"/>
              <a:ext cx="129841" cy="128113"/>
            </a:xfrm>
            <a:custGeom>
              <a:rect b="b" l="l" r="r" t="t"/>
              <a:pathLst>
                <a:path extrusionOk="0" h="20747" w="20758">
                  <a:moveTo>
                    <a:pt x="13325" y="1279"/>
                  </a:moveTo>
                  <a:lnTo>
                    <a:pt x="10239" y="4405"/>
                  </a:lnTo>
                  <a:lnTo>
                    <a:pt x="7153" y="1279"/>
                  </a:lnTo>
                  <a:cubicBezTo>
                    <a:pt x="5470" y="-426"/>
                    <a:pt x="2665" y="-426"/>
                    <a:pt x="1262" y="1279"/>
                  </a:cubicBezTo>
                  <a:cubicBezTo>
                    <a:pt x="-140" y="2985"/>
                    <a:pt x="-421" y="5827"/>
                    <a:pt x="1262" y="7248"/>
                  </a:cubicBezTo>
                  <a:lnTo>
                    <a:pt x="4348" y="10374"/>
                  </a:lnTo>
                  <a:lnTo>
                    <a:pt x="1262" y="13500"/>
                  </a:lnTo>
                  <a:cubicBezTo>
                    <a:pt x="-421" y="15206"/>
                    <a:pt x="-421" y="18048"/>
                    <a:pt x="1262" y="19469"/>
                  </a:cubicBezTo>
                  <a:cubicBezTo>
                    <a:pt x="2945" y="20890"/>
                    <a:pt x="5750" y="21174"/>
                    <a:pt x="7153" y="19469"/>
                  </a:cubicBezTo>
                  <a:lnTo>
                    <a:pt x="10239" y="16342"/>
                  </a:lnTo>
                  <a:lnTo>
                    <a:pt x="13325" y="19469"/>
                  </a:lnTo>
                  <a:cubicBezTo>
                    <a:pt x="15008" y="21174"/>
                    <a:pt x="17813" y="21174"/>
                    <a:pt x="19215" y="19469"/>
                  </a:cubicBezTo>
                  <a:cubicBezTo>
                    <a:pt x="20618" y="17763"/>
                    <a:pt x="20898" y="14921"/>
                    <a:pt x="19215" y="13500"/>
                  </a:cubicBezTo>
                  <a:lnTo>
                    <a:pt x="16130" y="10374"/>
                  </a:lnTo>
                  <a:lnTo>
                    <a:pt x="19496" y="7248"/>
                  </a:lnTo>
                  <a:cubicBezTo>
                    <a:pt x="21179" y="5543"/>
                    <a:pt x="21179" y="2700"/>
                    <a:pt x="19496" y="1279"/>
                  </a:cubicBezTo>
                  <a:cubicBezTo>
                    <a:pt x="17813" y="-142"/>
                    <a:pt x="15008" y="-426"/>
                    <a:pt x="13325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3" name="Google Shape;153;g6d1728e8c5_0_1699"/>
            <p:cNvSpPr/>
            <p:nvPr/>
          </p:nvSpPr>
          <p:spPr>
            <a:xfrm flipH="1" rot="10800000">
              <a:off x="331651" y="1872315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5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2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0890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142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" name="Google Shape;154;g6d1728e8c5_0_1699"/>
            <p:cNvSpPr/>
            <p:nvPr/>
          </p:nvSpPr>
          <p:spPr>
            <a:xfrm flipH="1" rot="10800000">
              <a:off x="661544" y="1872315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5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142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0890"/>
                    <a:pt x="5827" y="21174"/>
                    <a:pt x="7248" y="19469"/>
                  </a:cubicBezTo>
                  <a:lnTo>
                    <a:pt x="10374" y="16342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0890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8048" y="-426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" name="Google Shape;155;g6d1728e8c5_0_1699"/>
            <p:cNvSpPr/>
            <p:nvPr/>
          </p:nvSpPr>
          <p:spPr>
            <a:xfrm flipH="1" rot="10800000">
              <a:off x="991439" y="1872315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5"/>
                  </a:lnTo>
                  <a:lnTo>
                    <a:pt x="7248" y="1279"/>
                  </a:lnTo>
                  <a:cubicBezTo>
                    <a:pt x="5543" y="-426"/>
                    <a:pt x="2700" y="-426"/>
                    <a:pt x="1279" y="1279"/>
                  </a:cubicBezTo>
                  <a:cubicBezTo>
                    <a:pt x="-142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0890"/>
                    <a:pt x="5827" y="21174"/>
                    <a:pt x="7248" y="19469"/>
                  </a:cubicBezTo>
                  <a:lnTo>
                    <a:pt x="10374" y="16342"/>
                  </a:lnTo>
                  <a:lnTo>
                    <a:pt x="13500" y="19469"/>
                  </a:lnTo>
                  <a:cubicBezTo>
                    <a:pt x="15205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8048" y="-426"/>
                    <a:pt x="15205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" name="Google Shape;156;g6d1728e8c5_0_1699"/>
            <p:cNvSpPr/>
            <p:nvPr/>
          </p:nvSpPr>
          <p:spPr>
            <a:xfrm flipH="1" rot="10800000">
              <a:off x="1321335" y="1872315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5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2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0890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142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7" name="Google Shape;157;g6d1728e8c5_0_1699"/>
            <p:cNvSpPr/>
            <p:nvPr/>
          </p:nvSpPr>
          <p:spPr>
            <a:xfrm flipH="1" rot="10800000">
              <a:off x="1652985" y="1872315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5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142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2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0890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142"/>
                    <a:pt x="14921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" name="Google Shape;158;g6d1728e8c5_0_1699"/>
            <p:cNvSpPr/>
            <p:nvPr/>
          </p:nvSpPr>
          <p:spPr>
            <a:xfrm flipH="1" rot="10800000">
              <a:off x="1982881" y="1872315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5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2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2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426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9" name="Google Shape;159;g6d1728e8c5_0_1699"/>
            <p:cNvSpPr/>
            <p:nvPr/>
          </p:nvSpPr>
          <p:spPr>
            <a:xfrm flipH="1" rot="10800000">
              <a:off x="2312776" y="1872315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5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2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2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426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0" name="Google Shape;160;g6d1728e8c5_0_1699"/>
            <p:cNvSpPr/>
            <p:nvPr/>
          </p:nvSpPr>
          <p:spPr>
            <a:xfrm flipH="1" rot="10800000">
              <a:off x="1754" y="1603808"/>
              <a:ext cx="129841" cy="129898"/>
            </a:xfrm>
            <a:custGeom>
              <a:rect b="b" l="l" r="r" t="t"/>
              <a:pathLst>
                <a:path extrusionOk="0" h="20767" w="20758">
                  <a:moveTo>
                    <a:pt x="13325" y="1262"/>
                  </a:moveTo>
                  <a:lnTo>
                    <a:pt x="10239" y="4348"/>
                  </a:lnTo>
                  <a:lnTo>
                    <a:pt x="7153" y="1262"/>
                  </a:lnTo>
                  <a:cubicBezTo>
                    <a:pt x="5470" y="-421"/>
                    <a:pt x="2665" y="-421"/>
                    <a:pt x="1262" y="1262"/>
                  </a:cubicBezTo>
                  <a:cubicBezTo>
                    <a:pt x="-140" y="2945"/>
                    <a:pt x="-421" y="5750"/>
                    <a:pt x="1262" y="7153"/>
                  </a:cubicBezTo>
                  <a:lnTo>
                    <a:pt x="4348" y="10239"/>
                  </a:lnTo>
                  <a:lnTo>
                    <a:pt x="1262" y="13325"/>
                  </a:lnTo>
                  <a:cubicBezTo>
                    <a:pt x="-421" y="15008"/>
                    <a:pt x="-421" y="17813"/>
                    <a:pt x="1262" y="19215"/>
                  </a:cubicBezTo>
                  <a:cubicBezTo>
                    <a:pt x="2945" y="20618"/>
                    <a:pt x="5750" y="20898"/>
                    <a:pt x="7153" y="19215"/>
                  </a:cubicBezTo>
                  <a:lnTo>
                    <a:pt x="10239" y="16130"/>
                  </a:lnTo>
                  <a:lnTo>
                    <a:pt x="13325" y="19215"/>
                  </a:lnTo>
                  <a:cubicBezTo>
                    <a:pt x="15008" y="21179"/>
                    <a:pt x="17813" y="21179"/>
                    <a:pt x="19496" y="19776"/>
                  </a:cubicBezTo>
                  <a:cubicBezTo>
                    <a:pt x="21179" y="18374"/>
                    <a:pt x="21179" y="15288"/>
                    <a:pt x="19496" y="13886"/>
                  </a:cubicBezTo>
                  <a:lnTo>
                    <a:pt x="16410" y="10800"/>
                  </a:lnTo>
                  <a:lnTo>
                    <a:pt x="19496" y="7433"/>
                  </a:lnTo>
                  <a:cubicBezTo>
                    <a:pt x="21179" y="5750"/>
                    <a:pt x="21179" y="2945"/>
                    <a:pt x="19496" y="1543"/>
                  </a:cubicBezTo>
                  <a:cubicBezTo>
                    <a:pt x="17813" y="140"/>
                    <a:pt x="15008" y="-421"/>
                    <a:pt x="13325" y="1262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1" name="Google Shape;161;g6d1728e8c5_0_1699"/>
            <p:cNvSpPr/>
            <p:nvPr/>
          </p:nvSpPr>
          <p:spPr>
            <a:xfrm flipH="1" rot="10800000">
              <a:off x="331651" y="1605593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0890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142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" name="Google Shape;162;g6d1728e8c5_0_1699"/>
            <p:cNvSpPr/>
            <p:nvPr/>
          </p:nvSpPr>
          <p:spPr>
            <a:xfrm flipH="1" rot="10800000">
              <a:off x="661544" y="1605593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142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0890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0890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8048" y="-426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" name="Google Shape;163;g6d1728e8c5_0_1699"/>
            <p:cNvSpPr/>
            <p:nvPr/>
          </p:nvSpPr>
          <p:spPr>
            <a:xfrm flipH="1" rot="10800000">
              <a:off x="991439" y="1605593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3" y="-426"/>
                    <a:pt x="2700" y="-426"/>
                    <a:pt x="1279" y="1279"/>
                  </a:cubicBezTo>
                  <a:cubicBezTo>
                    <a:pt x="-142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0890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5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8048" y="-426"/>
                    <a:pt x="15205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" name="Google Shape;164;g6d1728e8c5_0_1699"/>
            <p:cNvSpPr/>
            <p:nvPr/>
          </p:nvSpPr>
          <p:spPr>
            <a:xfrm flipH="1" rot="10800000">
              <a:off x="1321335" y="1605593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0890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142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" name="Google Shape;165;g6d1728e8c5_0_1699"/>
            <p:cNvSpPr/>
            <p:nvPr/>
          </p:nvSpPr>
          <p:spPr>
            <a:xfrm flipH="1" rot="10800000">
              <a:off x="1651232" y="1605593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785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142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0890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142"/>
                    <a:pt x="15206" y="-426"/>
                    <a:pt x="13785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" name="Google Shape;166;g6d1728e8c5_0_1699"/>
            <p:cNvSpPr/>
            <p:nvPr/>
          </p:nvSpPr>
          <p:spPr>
            <a:xfrm flipH="1" rot="10800000">
              <a:off x="1982881" y="1605593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2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426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" name="Google Shape;167;g6d1728e8c5_0_1699"/>
            <p:cNvSpPr/>
            <p:nvPr/>
          </p:nvSpPr>
          <p:spPr>
            <a:xfrm flipH="1" rot="10800000">
              <a:off x="1754" y="1337113"/>
              <a:ext cx="129841" cy="128113"/>
            </a:xfrm>
            <a:custGeom>
              <a:rect b="b" l="l" r="r" t="t"/>
              <a:pathLst>
                <a:path extrusionOk="0" h="20747" w="20758">
                  <a:moveTo>
                    <a:pt x="13325" y="1279"/>
                  </a:moveTo>
                  <a:lnTo>
                    <a:pt x="10239" y="4406"/>
                  </a:lnTo>
                  <a:lnTo>
                    <a:pt x="7153" y="1279"/>
                  </a:lnTo>
                  <a:cubicBezTo>
                    <a:pt x="5470" y="-426"/>
                    <a:pt x="2665" y="-426"/>
                    <a:pt x="1262" y="1279"/>
                  </a:cubicBezTo>
                  <a:cubicBezTo>
                    <a:pt x="-140" y="2985"/>
                    <a:pt x="-421" y="5827"/>
                    <a:pt x="1262" y="7248"/>
                  </a:cubicBezTo>
                  <a:lnTo>
                    <a:pt x="4348" y="10374"/>
                  </a:lnTo>
                  <a:lnTo>
                    <a:pt x="1262" y="13500"/>
                  </a:lnTo>
                  <a:cubicBezTo>
                    <a:pt x="-421" y="15205"/>
                    <a:pt x="-421" y="18048"/>
                    <a:pt x="1262" y="19469"/>
                  </a:cubicBezTo>
                  <a:cubicBezTo>
                    <a:pt x="2945" y="20890"/>
                    <a:pt x="5750" y="21174"/>
                    <a:pt x="7153" y="19469"/>
                  </a:cubicBezTo>
                  <a:lnTo>
                    <a:pt x="10239" y="16343"/>
                  </a:lnTo>
                  <a:lnTo>
                    <a:pt x="13325" y="19469"/>
                  </a:lnTo>
                  <a:cubicBezTo>
                    <a:pt x="15008" y="21174"/>
                    <a:pt x="17813" y="21174"/>
                    <a:pt x="19215" y="19469"/>
                  </a:cubicBezTo>
                  <a:cubicBezTo>
                    <a:pt x="20618" y="17763"/>
                    <a:pt x="20898" y="14921"/>
                    <a:pt x="19215" y="13500"/>
                  </a:cubicBezTo>
                  <a:lnTo>
                    <a:pt x="16130" y="10374"/>
                  </a:lnTo>
                  <a:lnTo>
                    <a:pt x="19496" y="7248"/>
                  </a:lnTo>
                  <a:cubicBezTo>
                    <a:pt x="21179" y="5543"/>
                    <a:pt x="21179" y="2700"/>
                    <a:pt x="19496" y="1279"/>
                  </a:cubicBezTo>
                  <a:cubicBezTo>
                    <a:pt x="17813" y="-142"/>
                    <a:pt x="15008" y="-426"/>
                    <a:pt x="13325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" name="Google Shape;168;g6d1728e8c5_0_1699"/>
            <p:cNvSpPr/>
            <p:nvPr/>
          </p:nvSpPr>
          <p:spPr>
            <a:xfrm flipH="1" rot="10800000">
              <a:off x="331651" y="1337113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5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0890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142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" name="Google Shape;169;g6d1728e8c5_0_1699"/>
            <p:cNvSpPr/>
            <p:nvPr/>
          </p:nvSpPr>
          <p:spPr>
            <a:xfrm flipH="1" rot="10800000">
              <a:off x="661544" y="1337113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142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5"/>
                    <a:pt x="-426" y="18048"/>
                    <a:pt x="1279" y="19469"/>
                  </a:cubicBezTo>
                  <a:cubicBezTo>
                    <a:pt x="2985" y="20890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0890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8048" y="-426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" name="Google Shape;170;g6d1728e8c5_0_1699"/>
            <p:cNvSpPr/>
            <p:nvPr/>
          </p:nvSpPr>
          <p:spPr>
            <a:xfrm flipH="1" rot="10800000">
              <a:off x="991439" y="1337113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3" y="-426"/>
                    <a:pt x="2700" y="-426"/>
                    <a:pt x="1279" y="1279"/>
                  </a:cubicBezTo>
                  <a:cubicBezTo>
                    <a:pt x="-142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5"/>
                    <a:pt x="-426" y="18048"/>
                    <a:pt x="1279" y="19469"/>
                  </a:cubicBezTo>
                  <a:cubicBezTo>
                    <a:pt x="2985" y="20890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5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8048" y="-426"/>
                    <a:pt x="15205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" name="Google Shape;171;g6d1728e8c5_0_1699"/>
            <p:cNvSpPr/>
            <p:nvPr/>
          </p:nvSpPr>
          <p:spPr>
            <a:xfrm flipH="1" rot="10800000">
              <a:off x="1321335" y="1337113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5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0890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142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" name="Google Shape;172;g6d1728e8c5_0_1699"/>
            <p:cNvSpPr/>
            <p:nvPr/>
          </p:nvSpPr>
          <p:spPr>
            <a:xfrm flipH="1" rot="10800000">
              <a:off x="1652985" y="1337113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142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5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0890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142"/>
                    <a:pt x="14921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" name="Google Shape;173;g6d1728e8c5_0_1699"/>
            <p:cNvSpPr/>
            <p:nvPr/>
          </p:nvSpPr>
          <p:spPr>
            <a:xfrm flipH="1" rot="10800000">
              <a:off x="1754" y="1070389"/>
              <a:ext cx="129841" cy="128113"/>
            </a:xfrm>
            <a:custGeom>
              <a:rect b="b" l="l" r="r" t="t"/>
              <a:pathLst>
                <a:path extrusionOk="0" h="20747" w="20758">
                  <a:moveTo>
                    <a:pt x="13325" y="1279"/>
                  </a:moveTo>
                  <a:lnTo>
                    <a:pt x="10239" y="4406"/>
                  </a:lnTo>
                  <a:lnTo>
                    <a:pt x="7153" y="1279"/>
                  </a:lnTo>
                  <a:cubicBezTo>
                    <a:pt x="5470" y="-426"/>
                    <a:pt x="2665" y="-426"/>
                    <a:pt x="1262" y="1279"/>
                  </a:cubicBezTo>
                  <a:cubicBezTo>
                    <a:pt x="-140" y="2985"/>
                    <a:pt x="-421" y="5827"/>
                    <a:pt x="1262" y="7248"/>
                  </a:cubicBezTo>
                  <a:lnTo>
                    <a:pt x="4348" y="10374"/>
                  </a:lnTo>
                  <a:lnTo>
                    <a:pt x="1262" y="13500"/>
                  </a:lnTo>
                  <a:cubicBezTo>
                    <a:pt x="-421" y="15206"/>
                    <a:pt x="-421" y="18048"/>
                    <a:pt x="1262" y="19469"/>
                  </a:cubicBezTo>
                  <a:cubicBezTo>
                    <a:pt x="2945" y="21174"/>
                    <a:pt x="5750" y="21174"/>
                    <a:pt x="7153" y="19469"/>
                  </a:cubicBezTo>
                  <a:lnTo>
                    <a:pt x="10239" y="16342"/>
                  </a:lnTo>
                  <a:lnTo>
                    <a:pt x="13325" y="19469"/>
                  </a:lnTo>
                  <a:cubicBezTo>
                    <a:pt x="15008" y="21174"/>
                    <a:pt x="17813" y="21174"/>
                    <a:pt x="19215" y="19469"/>
                  </a:cubicBezTo>
                  <a:cubicBezTo>
                    <a:pt x="20898" y="17763"/>
                    <a:pt x="20898" y="14921"/>
                    <a:pt x="19215" y="13500"/>
                  </a:cubicBezTo>
                  <a:lnTo>
                    <a:pt x="16130" y="10374"/>
                  </a:lnTo>
                  <a:lnTo>
                    <a:pt x="19496" y="7532"/>
                  </a:lnTo>
                  <a:cubicBezTo>
                    <a:pt x="21179" y="5827"/>
                    <a:pt x="21179" y="2985"/>
                    <a:pt x="19496" y="1279"/>
                  </a:cubicBezTo>
                  <a:cubicBezTo>
                    <a:pt x="17813" y="-426"/>
                    <a:pt x="15008" y="-426"/>
                    <a:pt x="13325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" name="Google Shape;174;g6d1728e8c5_0_1699"/>
            <p:cNvSpPr/>
            <p:nvPr/>
          </p:nvSpPr>
          <p:spPr>
            <a:xfrm flipH="1" rot="10800000">
              <a:off x="331651" y="1070389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2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142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" name="Google Shape;175;g6d1728e8c5_0_1699"/>
            <p:cNvSpPr/>
            <p:nvPr/>
          </p:nvSpPr>
          <p:spPr>
            <a:xfrm flipH="1" rot="10800000">
              <a:off x="661544" y="1070389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142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2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8048" y="-426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6" name="Google Shape;176;g6d1728e8c5_0_1699"/>
            <p:cNvSpPr/>
            <p:nvPr/>
          </p:nvSpPr>
          <p:spPr>
            <a:xfrm flipH="1" rot="10800000">
              <a:off x="991439" y="1070389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3" y="-426"/>
                    <a:pt x="2700" y="-426"/>
                    <a:pt x="1279" y="1279"/>
                  </a:cubicBezTo>
                  <a:cubicBezTo>
                    <a:pt x="-142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2"/>
                  </a:lnTo>
                  <a:lnTo>
                    <a:pt x="13500" y="19469"/>
                  </a:lnTo>
                  <a:cubicBezTo>
                    <a:pt x="15205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8048" y="-426"/>
                    <a:pt x="15205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7" name="Google Shape;177;g6d1728e8c5_0_1699"/>
            <p:cNvSpPr/>
            <p:nvPr/>
          </p:nvSpPr>
          <p:spPr>
            <a:xfrm flipH="1" rot="10800000">
              <a:off x="1321335" y="1070389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6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2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3"/>
                    <a:pt x="21174" y="2700"/>
                    <a:pt x="19469" y="1279"/>
                  </a:cubicBezTo>
                  <a:cubicBezTo>
                    <a:pt x="17763" y="-142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8" name="Google Shape;178;g6d1728e8c5_0_1699"/>
            <p:cNvSpPr/>
            <p:nvPr/>
          </p:nvSpPr>
          <p:spPr>
            <a:xfrm flipH="1" rot="10800000">
              <a:off x="0" y="801938"/>
              <a:ext cx="131624" cy="129841"/>
            </a:xfrm>
            <a:custGeom>
              <a:rect b="b" l="l" r="r" t="t"/>
              <a:pathLst>
                <a:path extrusionOk="0" h="20758" w="20769">
                  <a:moveTo>
                    <a:pt x="13431" y="1262"/>
                  </a:moveTo>
                  <a:lnTo>
                    <a:pt x="10385" y="4348"/>
                  </a:lnTo>
                  <a:lnTo>
                    <a:pt x="7339" y="1262"/>
                  </a:lnTo>
                  <a:cubicBezTo>
                    <a:pt x="5677" y="-421"/>
                    <a:pt x="2908" y="-421"/>
                    <a:pt x="1524" y="1262"/>
                  </a:cubicBezTo>
                  <a:cubicBezTo>
                    <a:pt x="139" y="2945"/>
                    <a:pt x="-138" y="5750"/>
                    <a:pt x="1524" y="7153"/>
                  </a:cubicBezTo>
                  <a:lnTo>
                    <a:pt x="4570" y="10239"/>
                  </a:lnTo>
                  <a:lnTo>
                    <a:pt x="1247" y="13605"/>
                  </a:lnTo>
                  <a:cubicBezTo>
                    <a:pt x="-415" y="15288"/>
                    <a:pt x="-415" y="18093"/>
                    <a:pt x="1247" y="19496"/>
                  </a:cubicBezTo>
                  <a:cubicBezTo>
                    <a:pt x="2908" y="21179"/>
                    <a:pt x="5677" y="21179"/>
                    <a:pt x="7062" y="19496"/>
                  </a:cubicBezTo>
                  <a:lnTo>
                    <a:pt x="10108" y="16410"/>
                  </a:lnTo>
                  <a:lnTo>
                    <a:pt x="13154" y="19496"/>
                  </a:lnTo>
                  <a:cubicBezTo>
                    <a:pt x="14816" y="21179"/>
                    <a:pt x="17585" y="21179"/>
                    <a:pt x="18970" y="19496"/>
                  </a:cubicBezTo>
                  <a:cubicBezTo>
                    <a:pt x="20631" y="17813"/>
                    <a:pt x="20631" y="15008"/>
                    <a:pt x="18970" y="13605"/>
                  </a:cubicBezTo>
                  <a:lnTo>
                    <a:pt x="15924" y="10519"/>
                  </a:lnTo>
                  <a:lnTo>
                    <a:pt x="19523" y="7434"/>
                  </a:lnTo>
                  <a:cubicBezTo>
                    <a:pt x="21185" y="5750"/>
                    <a:pt x="21185" y="2945"/>
                    <a:pt x="19523" y="1543"/>
                  </a:cubicBezTo>
                  <a:cubicBezTo>
                    <a:pt x="17862" y="140"/>
                    <a:pt x="15093" y="-141"/>
                    <a:pt x="13431" y="1262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9" name="Google Shape;179;g6d1728e8c5_0_1699"/>
            <p:cNvSpPr/>
            <p:nvPr/>
          </p:nvSpPr>
          <p:spPr>
            <a:xfrm flipH="1" rot="10800000">
              <a:off x="331651" y="801938"/>
              <a:ext cx="128113" cy="129841"/>
            </a:xfrm>
            <a:custGeom>
              <a:rect b="b" l="l" r="r" t="t"/>
              <a:pathLst>
                <a:path extrusionOk="0" h="20758" w="20747">
                  <a:moveTo>
                    <a:pt x="13500" y="1262"/>
                  </a:moveTo>
                  <a:lnTo>
                    <a:pt x="10374" y="4348"/>
                  </a:lnTo>
                  <a:lnTo>
                    <a:pt x="7248" y="1262"/>
                  </a:lnTo>
                  <a:cubicBezTo>
                    <a:pt x="5542" y="-421"/>
                    <a:pt x="2700" y="-421"/>
                    <a:pt x="1279" y="1262"/>
                  </a:cubicBezTo>
                  <a:cubicBezTo>
                    <a:pt x="-426" y="2945"/>
                    <a:pt x="-426" y="5750"/>
                    <a:pt x="1279" y="7153"/>
                  </a:cubicBezTo>
                  <a:lnTo>
                    <a:pt x="4405" y="10239"/>
                  </a:lnTo>
                  <a:lnTo>
                    <a:pt x="1279" y="13605"/>
                  </a:lnTo>
                  <a:cubicBezTo>
                    <a:pt x="-426" y="15288"/>
                    <a:pt x="-426" y="18093"/>
                    <a:pt x="1279" y="19496"/>
                  </a:cubicBezTo>
                  <a:cubicBezTo>
                    <a:pt x="2985" y="21179"/>
                    <a:pt x="5827" y="21179"/>
                    <a:pt x="7248" y="19496"/>
                  </a:cubicBezTo>
                  <a:lnTo>
                    <a:pt x="10374" y="16410"/>
                  </a:lnTo>
                  <a:lnTo>
                    <a:pt x="13500" y="19496"/>
                  </a:lnTo>
                  <a:cubicBezTo>
                    <a:pt x="15206" y="21179"/>
                    <a:pt x="18048" y="21179"/>
                    <a:pt x="19469" y="19496"/>
                  </a:cubicBezTo>
                  <a:cubicBezTo>
                    <a:pt x="21174" y="17813"/>
                    <a:pt x="21174" y="15008"/>
                    <a:pt x="19469" y="13605"/>
                  </a:cubicBezTo>
                  <a:lnTo>
                    <a:pt x="16343" y="10519"/>
                  </a:lnTo>
                  <a:lnTo>
                    <a:pt x="19469" y="7434"/>
                  </a:lnTo>
                  <a:cubicBezTo>
                    <a:pt x="21174" y="5750"/>
                    <a:pt x="21174" y="2945"/>
                    <a:pt x="19469" y="1543"/>
                  </a:cubicBezTo>
                  <a:cubicBezTo>
                    <a:pt x="17763" y="140"/>
                    <a:pt x="15206" y="-141"/>
                    <a:pt x="13500" y="1262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0" name="Google Shape;180;g6d1728e8c5_0_1699"/>
            <p:cNvSpPr/>
            <p:nvPr/>
          </p:nvSpPr>
          <p:spPr>
            <a:xfrm flipH="1" rot="10800000">
              <a:off x="661544" y="801938"/>
              <a:ext cx="128113" cy="129841"/>
            </a:xfrm>
            <a:custGeom>
              <a:rect b="b" l="l" r="r" t="t"/>
              <a:pathLst>
                <a:path extrusionOk="0" h="20758" w="20747">
                  <a:moveTo>
                    <a:pt x="13500" y="1262"/>
                  </a:moveTo>
                  <a:lnTo>
                    <a:pt x="10374" y="4348"/>
                  </a:lnTo>
                  <a:lnTo>
                    <a:pt x="7248" y="1262"/>
                  </a:lnTo>
                  <a:cubicBezTo>
                    <a:pt x="5542" y="-421"/>
                    <a:pt x="2700" y="-421"/>
                    <a:pt x="1279" y="1262"/>
                  </a:cubicBezTo>
                  <a:cubicBezTo>
                    <a:pt x="-142" y="2945"/>
                    <a:pt x="-426" y="5750"/>
                    <a:pt x="1279" y="7153"/>
                  </a:cubicBezTo>
                  <a:lnTo>
                    <a:pt x="4406" y="10239"/>
                  </a:lnTo>
                  <a:lnTo>
                    <a:pt x="1279" y="13605"/>
                  </a:lnTo>
                  <a:cubicBezTo>
                    <a:pt x="-426" y="15288"/>
                    <a:pt x="-426" y="18093"/>
                    <a:pt x="1279" y="19496"/>
                  </a:cubicBezTo>
                  <a:cubicBezTo>
                    <a:pt x="2985" y="21179"/>
                    <a:pt x="5827" y="21179"/>
                    <a:pt x="7248" y="19496"/>
                  </a:cubicBezTo>
                  <a:lnTo>
                    <a:pt x="10374" y="16410"/>
                  </a:lnTo>
                  <a:lnTo>
                    <a:pt x="13500" y="19496"/>
                  </a:lnTo>
                  <a:cubicBezTo>
                    <a:pt x="15206" y="21179"/>
                    <a:pt x="18048" y="21179"/>
                    <a:pt x="19469" y="19496"/>
                  </a:cubicBezTo>
                  <a:cubicBezTo>
                    <a:pt x="21174" y="17813"/>
                    <a:pt x="21174" y="15008"/>
                    <a:pt x="19469" y="13605"/>
                  </a:cubicBezTo>
                  <a:lnTo>
                    <a:pt x="16343" y="10519"/>
                  </a:lnTo>
                  <a:lnTo>
                    <a:pt x="19469" y="7434"/>
                  </a:lnTo>
                  <a:cubicBezTo>
                    <a:pt x="21174" y="5750"/>
                    <a:pt x="21174" y="2945"/>
                    <a:pt x="19469" y="1543"/>
                  </a:cubicBezTo>
                  <a:cubicBezTo>
                    <a:pt x="18048" y="-141"/>
                    <a:pt x="15206" y="-141"/>
                    <a:pt x="13500" y="1262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" name="Google Shape;181;g6d1728e8c5_0_1699"/>
            <p:cNvSpPr/>
            <p:nvPr/>
          </p:nvSpPr>
          <p:spPr>
            <a:xfrm flipH="1" rot="10800000">
              <a:off x="991439" y="801938"/>
              <a:ext cx="128113" cy="129841"/>
            </a:xfrm>
            <a:custGeom>
              <a:rect b="b" l="l" r="r" t="t"/>
              <a:pathLst>
                <a:path extrusionOk="0" h="20758" w="20747">
                  <a:moveTo>
                    <a:pt x="13500" y="1262"/>
                  </a:moveTo>
                  <a:lnTo>
                    <a:pt x="10374" y="4348"/>
                  </a:lnTo>
                  <a:lnTo>
                    <a:pt x="7248" y="1262"/>
                  </a:lnTo>
                  <a:cubicBezTo>
                    <a:pt x="5543" y="-421"/>
                    <a:pt x="2700" y="-421"/>
                    <a:pt x="1279" y="1262"/>
                  </a:cubicBezTo>
                  <a:cubicBezTo>
                    <a:pt x="-142" y="2945"/>
                    <a:pt x="-426" y="5750"/>
                    <a:pt x="1279" y="7153"/>
                  </a:cubicBezTo>
                  <a:lnTo>
                    <a:pt x="4406" y="10239"/>
                  </a:lnTo>
                  <a:lnTo>
                    <a:pt x="1279" y="13605"/>
                  </a:lnTo>
                  <a:cubicBezTo>
                    <a:pt x="-426" y="15288"/>
                    <a:pt x="-426" y="18093"/>
                    <a:pt x="1279" y="19496"/>
                  </a:cubicBezTo>
                  <a:cubicBezTo>
                    <a:pt x="2985" y="21179"/>
                    <a:pt x="5827" y="21179"/>
                    <a:pt x="7248" y="19496"/>
                  </a:cubicBezTo>
                  <a:lnTo>
                    <a:pt x="10374" y="16410"/>
                  </a:lnTo>
                  <a:lnTo>
                    <a:pt x="13500" y="19496"/>
                  </a:lnTo>
                  <a:cubicBezTo>
                    <a:pt x="15205" y="21179"/>
                    <a:pt x="18048" y="21179"/>
                    <a:pt x="19469" y="19496"/>
                  </a:cubicBezTo>
                  <a:cubicBezTo>
                    <a:pt x="21174" y="17813"/>
                    <a:pt x="21174" y="15008"/>
                    <a:pt x="19469" y="13605"/>
                  </a:cubicBezTo>
                  <a:lnTo>
                    <a:pt x="16343" y="10519"/>
                  </a:lnTo>
                  <a:lnTo>
                    <a:pt x="19469" y="7434"/>
                  </a:lnTo>
                  <a:cubicBezTo>
                    <a:pt x="21174" y="5750"/>
                    <a:pt x="21174" y="2945"/>
                    <a:pt x="19469" y="1543"/>
                  </a:cubicBezTo>
                  <a:cubicBezTo>
                    <a:pt x="18048" y="-141"/>
                    <a:pt x="15205" y="-141"/>
                    <a:pt x="13500" y="1262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2" name="Google Shape;182;g6d1728e8c5_0_1699"/>
            <p:cNvSpPr/>
            <p:nvPr/>
          </p:nvSpPr>
          <p:spPr>
            <a:xfrm flipH="1" rot="10800000">
              <a:off x="1754" y="533458"/>
              <a:ext cx="129841" cy="129841"/>
            </a:xfrm>
            <a:custGeom>
              <a:rect b="b" l="l" r="r" t="t"/>
              <a:pathLst>
                <a:path extrusionOk="0" h="20758" w="20758">
                  <a:moveTo>
                    <a:pt x="13325" y="1262"/>
                  </a:moveTo>
                  <a:lnTo>
                    <a:pt x="10239" y="4348"/>
                  </a:lnTo>
                  <a:lnTo>
                    <a:pt x="7153" y="1262"/>
                  </a:lnTo>
                  <a:cubicBezTo>
                    <a:pt x="5470" y="-421"/>
                    <a:pt x="2665" y="-421"/>
                    <a:pt x="1262" y="1262"/>
                  </a:cubicBezTo>
                  <a:cubicBezTo>
                    <a:pt x="-140" y="2945"/>
                    <a:pt x="-421" y="5750"/>
                    <a:pt x="1262" y="7153"/>
                  </a:cubicBezTo>
                  <a:lnTo>
                    <a:pt x="4348" y="10239"/>
                  </a:lnTo>
                  <a:lnTo>
                    <a:pt x="1262" y="13324"/>
                  </a:lnTo>
                  <a:cubicBezTo>
                    <a:pt x="-421" y="15008"/>
                    <a:pt x="-421" y="17813"/>
                    <a:pt x="1262" y="19215"/>
                  </a:cubicBezTo>
                  <a:cubicBezTo>
                    <a:pt x="2665" y="21179"/>
                    <a:pt x="5470" y="21179"/>
                    <a:pt x="7153" y="19496"/>
                  </a:cubicBezTo>
                  <a:lnTo>
                    <a:pt x="10239" y="16410"/>
                  </a:lnTo>
                  <a:lnTo>
                    <a:pt x="13325" y="19496"/>
                  </a:lnTo>
                  <a:cubicBezTo>
                    <a:pt x="15008" y="21179"/>
                    <a:pt x="17813" y="21179"/>
                    <a:pt x="19496" y="19496"/>
                  </a:cubicBezTo>
                  <a:cubicBezTo>
                    <a:pt x="21179" y="17813"/>
                    <a:pt x="21179" y="15008"/>
                    <a:pt x="19496" y="13605"/>
                  </a:cubicBezTo>
                  <a:lnTo>
                    <a:pt x="16410" y="10519"/>
                  </a:lnTo>
                  <a:lnTo>
                    <a:pt x="19496" y="7153"/>
                  </a:lnTo>
                  <a:cubicBezTo>
                    <a:pt x="21179" y="5470"/>
                    <a:pt x="21179" y="2665"/>
                    <a:pt x="19496" y="1262"/>
                  </a:cubicBezTo>
                  <a:cubicBezTo>
                    <a:pt x="17813" y="-141"/>
                    <a:pt x="15008" y="-421"/>
                    <a:pt x="13325" y="1262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" name="Google Shape;183;g6d1728e8c5_0_1699"/>
            <p:cNvSpPr/>
            <p:nvPr/>
          </p:nvSpPr>
          <p:spPr>
            <a:xfrm flipH="1" rot="10800000">
              <a:off x="331651" y="535186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5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2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2"/>
                    <a:pt x="21174" y="2700"/>
                    <a:pt x="19469" y="1279"/>
                  </a:cubicBezTo>
                  <a:cubicBezTo>
                    <a:pt x="17763" y="-142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" name="Google Shape;184;g6d1728e8c5_0_1699"/>
            <p:cNvSpPr/>
            <p:nvPr/>
          </p:nvSpPr>
          <p:spPr>
            <a:xfrm flipH="1" rot="10800000">
              <a:off x="661544" y="535186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5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142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2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2"/>
                    <a:pt x="21174" y="2700"/>
                    <a:pt x="19469" y="1279"/>
                  </a:cubicBezTo>
                  <a:cubicBezTo>
                    <a:pt x="18048" y="-426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" name="Google Shape;185;g6d1728e8c5_0_1699"/>
            <p:cNvSpPr/>
            <p:nvPr/>
          </p:nvSpPr>
          <p:spPr>
            <a:xfrm flipH="1" rot="10800000">
              <a:off x="1753" y="268464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5"/>
                  </a:lnTo>
                  <a:lnTo>
                    <a:pt x="7248" y="1279"/>
                  </a:lnTo>
                  <a:cubicBezTo>
                    <a:pt x="5543" y="-426"/>
                    <a:pt x="2700" y="-426"/>
                    <a:pt x="1279" y="1279"/>
                  </a:cubicBezTo>
                  <a:cubicBezTo>
                    <a:pt x="-142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2"/>
                    <a:pt x="21174" y="2700"/>
                    <a:pt x="19469" y="1279"/>
                  </a:cubicBezTo>
                  <a:cubicBezTo>
                    <a:pt x="17763" y="-142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6" name="Google Shape;186;g6d1728e8c5_0_1699"/>
            <p:cNvSpPr/>
            <p:nvPr/>
          </p:nvSpPr>
          <p:spPr>
            <a:xfrm flipH="1" rot="10800000">
              <a:off x="331651" y="268464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5"/>
                  </a:lnTo>
                  <a:lnTo>
                    <a:pt x="7248" y="1279"/>
                  </a:lnTo>
                  <a:cubicBezTo>
                    <a:pt x="5542" y="-426"/>
                    <a:pt x="2700" y="-426"/>
                    <a:pt x="1279" y="1279"/>
                  </a:cubicBezTo>
                  <a:cubicBezTo>
                    <a:pt x="-426" y="2985"/>
                    <a:pt x="-426" y="5827"/>
                    <a:pt x="1279" y="7248"/>
                  </a:cubicBezTo>
                  <a:lnTo>
                    <a:pt x="4405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3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2"/>
                    <a:pt x="21174" y="2700"/>
                    <a:pt x="19469" y="1279"/>
                  </a:cubicBezTo>
                  <a:cubicBezTo>
                    <a:pt x="17763" y="-142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" name="Google Shape;187;g6d1728e8c5_0_1699"/>
            <p:cNvSpPr/>
            <p:nvPr/>
          </p:nvSpPr>
          <p:spPr>
            <a:xfrm flipH="1" rot="10800000">
              <a:off x="1753" y="-15"/>
              <a:ext cx="128113" cy="128113"/>
            </a:xfrm>
            <a:custGeom>
              <a:rect b="b" l="l" r="r" t="t"/>
              <a:pathLst>
                <a:path extrusionOk="0" h="20747" w="20747">
                  <a:moveTo>
                    <a:pt x="13500" y="1279"/>
                  </a:moveTo>
                  <a:lnTo>
                    <a:pt x="10374" y="4405"/>
                  </a:lnTo>
                  <a:lnTo>
                    <a:pt x="7248" y="1279"/>
                  </a:lnTo>
                  <a:cubicBezTo>
                    <a:pt x="5543" y="-426"/>
                    <a:pt x="2700" y="-426"/>
                    <a:pt x="1279" y="1279"/>
                  </a:cubicBezTo>
                  <a:cubicBezTo>
                    <a:pt x="-142" y="2985"/>
                    <a:pt x="-426" y="5827"/>
                    <a:pt x="1279" y="7248"/>
                  </a:cubicBezTo>
                  <a:lnTo>
                    <a:pt x="4406" y="10374"/>
                  </a:lnTo>
                  <a:lnTo>
                    <a:pt x="1279" y="13500"/>
                  </a:lnTo>
                  <a:cubicBezTo>
                    <a:pt x="-426" y="15206"/>
                    <a:pt x="-426" y="18048"/>
                    <a:pt x="1279" y="19469"/>
                  </a:cubicBezTo>
                  <a:cubicBezTo>
                    <a:pt x="2985" y="21174"/>
                    <a:pt x="5827" y="21174"/>
                    <a:pt x="7248" y="19469"/>
                  </a:cubicBezTo>
                  <a:lnTo>
                    <a:pt x="10374" y="16342"/>
                  </a:lnTo>
                  <a:lnTo>
                    <a:pt x="13500" y="19469"/>
                  </a:lnTo>
                  <a:cubicBezTo>
                    <a:pt x="15206" y="21174"/>
                    <a:pt x="18048" y="21174"/>
                    <a:pt x="19469" y="19469"/>
                  </a:cubicBezTo>
                  <a:cubicBezTo>
                    <a:pt x="21174" y="17763"/>
                    <a:pt x="21174" y="14921"/>
                    <a:pt x="19469" y="13500"/>
                  </a:cubicBezTo>
                  <a:lnTo>
                    <a:pt x="16343" y="10374"/>
                  </a:lnTo>
                  <a:lnTo>
                    <a:pt x="19469" y="7248"/>
                  </a:lnTo>
                  <a:cubicBezTo>
                    <a:pt x="21174" y="5542"/>
                    <a:pt x="21174" y="2700"/>
                    <a:pt x="19469" y="1279"/>
                  </a:cubicBezTo>
                  <a:cubicBezTo>
                    <a:pt x="17763" y="-142"/>
                    <a:pt x="15206" y="-426"/>
                    <a:pt x="13500" y="1279"/>
                  </a:cubicBezTo>
                  <a:close/>
                </a:path>
              </a:pathLst>
            </a:custGeom>
            <a:solidFill>
              <a:srgbClr val="FFFFFF">
                <a:alpha val="40000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8" name="Google Shape;188;g6d1728e8c5_0_1699"/>
          <p:cNvSpPr/>
          <p:nvPr/>
        </p:nvSpPr>
        <p:spPr>
          <a:xfrm rot="1643767">
            <a:off x="3840522" y="3170968"/>
            <a:ext cx="443996" cy="443996"/>
          </a:xfrm>
          <a:prstGeom prst="plus">
            <a:avLst>
              <a:gd fmla="val 43777" name="adj"/>
            </a:avLst>
          </a:prstGeom>
          <a:solidFill>
            <a:srgbClr val="FFFFFF">
              <a:alpha val="70196"/>
            </a:srgbClr>
          </a:solidFill>
          <a:ln>
            <a:noFill/>
          </a:ln>
        </p:spPr>
        <p:txBody>
          <a:bodyPr anchorCtr="0" anchor="ctr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700"/>
              <a:buFont typeface="Arial"/>
              <a:buNone/>
            </a:pPr>
            <a:r>
              <a:t/>
            </a:r>
            <a:endParaRPr b="0" i="0" sz="27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g6d1728e8c5_0_1699"/>
          <p:cNvSpPr/>
          <p:nvPr/>
        </p:nvSpPr>
        <p:spPr>
          <a:xfrm rot="-9543252">
            <a:off x="10939014" y="9777238"/>
            <a:ext cx="376799" cy="324762"/>
          </a:xfrm>
          <a:prstGeom prst="triangle">
            <a:avLst>
              <a:gd fmla="val 50000" name="adj"/>
            </a:avLst>
          </a:prstGeom>
          <a:solidFill>
            <a:srgbClr val="FFFFFF">
              <a:alpha val="70196"/>
            </a:srgbClr>
          </a:solidFill>
          <a:ln>
            <a:noFill/>
          </a:ln>
        </p:spPr>
        <p:txBody>
          <a:bodyPr anchorCtr="0" anchor="ctr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700"/>
              <a:buFont typeface="Arial"/>
              <a:buNone/>
            </a:pPr>
            <a:r>
              <a:t/>
            </a:r>
            <a:endParaRPr b="0" i="0" sz="27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0" name="Google Shape;190;g6d1728e8c5_0_1699"/>
          <p:cNvGrpSpPr/>
          <p:nvPr/>
        </p:nvGrpSpPr>
        <p:grpSpPr>
          <a:xfrm>
            <a:off x="767640" y="3536922"/>
            <a:ext cx="507720" cy="2515879"/>
            <a:chOff x="-1" y="6"/>
            <a:chExt cx="338480" cy="1677253"/>
          </a:xfrm>
        </p:grpSpPr>
        <p:sp>
          <p:nvSpPr>
            <p:cNvPr id="191" name="Google Shape;191;g6d1728e8c5_0_1699"/>
            <p:cNvSpPr/>
            <p:nvPr/>
          </p:nvSpPr>
          <p:spPr>
            <a:xfrm rot="-5400000">
              <a:off x="80966" y="-57130"/>
              <a:ext cx="200377" cy="314649"/>
            </a:xfrm>
            <a:custGeom>
              <a:rect b="b" l="l" r="r" t="t"/>
              <a:pathLst>
                <a:path extrusionOk="0" h="21343" w="20813">
                  <a:moveTo>
                    <a:pt x="16031" y="21343"/>
                  </a:moveTo>
                  <a:cubicBezTo>
                    <a:pt x="14906" y="21343"/>
                    <a:pt x="13781" y="21049"/>
                    <a:pt x="13106" y="20461"/>
                  </a:cubicBezTo>
                  <a:lnTo>
                    <a:pt x="1181" y="12380"/>
                  </a:lnTo>
                  <a:cubicBezTo>
                    <a:pt x="-394" y="11351"/>
                    <a:pt x="-394" y="9588"/>
                    <a:pt x="1181" y="8559"/>
                  </a:cubicBezTo>
                  <a:lnTo>
                    <a:pt x="13556" y="772"/>
                  </a:lnTo>
                  <a:cubicBezTo>
                    <a:pt x="15131" y="-257"/>
                    <a:pt x="17831" y="-257"/>
                    <a:pt x="19631" y="772"/>
                  </a:cubicBezTo>
                  <a:cubicBezTo>
                    <a:pt x="21206" y="1800"/>
                    <a:pt x="21206" y="3563"/>
                    <a:pt x="19631" y="4739"/>
                  </a:cubicBezTo>
                  <a:lnTo>
                    <a:pt x="10406" y="10616"/>
                  </a:lnTo>
                  <a:lnTo>
                    <a:pt x="19406" y="16641"/>
                  </a:lnTo>
                  <a:cubicBezTo>
                    <a:pt x="20981" y="17670"/>
                    <a:pt x="20981" y="19433"/>
                    <a:pt x="19406" y="20608"/>
                  </a:cubicBezTo>
                  <a:cubicBezTo>
                    <a:pt x="18281" y="21049"/>
                    <a:pt x="17156" y="21343"/>
                    <a:pt x="16031" y="21343"/>
                  </a:cubicBezTo>
                  <a:close/>
                </a:path>
              </a:pathLst>
            </a:custGeom>
            <a:solidFill>
              <a:srgbClr val="FFFFFF">
                <a:alpha val="42352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" name="Google Shape;192;g6d1728e8c5_0_1699"/>
            <p:cNvSpPr/>
            <p:nvPr/>
          </p:nvSpPr>
          <p:spPr>
            <a:xfrm rot="-5400000">
              <a:off x="76633" y="153002"/>
              <a:ext cx="200377" cy="314649"/>
            </a:xfrm>
            <a:custGeom>
              <a:rect b="b" l="l" r="r" t="t"/>
              <a:pathLst>
                <a:path extrusionOk="0" h="21343" w="20813">
                  <a:moveTo>
                    <a:pt x="16031" y="21343"/>
                  </a:moveTo>
                  <a:cubicBezTo>
                    <a:pt x="14906" y="21343"/>
                    <a:pt x="13781" y="21049"/>
                    <a:pt x="13106" y="20461"/>
                  </a:cubicBezTo>
                  <a:lnTo>
                    <a:pt x="1181" y="12527"/>
                  </a:lnTo>
                  <a:cubicBezTo>
                    <a:pt x="-394" y="11498"/>
                    <a:pt x="-394" y="9735"/>
                    <a:pt x="1181" y="8559"/>
                  </a:cubicBezTo>
                  <a:lnTo>
                    <a:pt x="13556" y="772"/>
                  </a:lnTo>
                  <a:cubicBezTo>
                    <a:pt x="15131" y="-257"/>
                    <a:pt x="17831" y="-257"/>
                    <a:pt x="19631" y="772"/>
                  </a:cubicBezTo>
                  <a:cubicBezTo>
                    <a:pt x="21206" y="1800"/>
                    <a:pt x="21206" y="3563"/>
                    <a:pt x="19631" y="4739"/>
                  </a:cubicBezTo>
                  <a:lnTo>
                    <a:pt x="10406" y="10616"/>
                  </a:lnTo>
                  <a:lnTo>
                    <a:pt x="19406" y="16641"/>
                  </a:lnTo>
                  <a:cubicBezTo>
                    <a:pt x="20981" y="17670"/>
                    <a:pt x="20981" y="19433"/>
                    <a:pt x="19406" y="20608"/>
                  </a:cubicBezTo>
                  <a:cubicBezTo>
                    <a:pt x="18281" y="21049"/>
                    <a:pt x="17156" y="21343"/>
                    <a:pt x="16031" y="21343"/>
                  </a:cubicBezTo>
                  <a:close/>
                </a:path>
              </a:pathLst>
            </a:custGeom>
            <a:solidFill>
              <a:srgbClr val="FFFFFF">
                <a:alpha val="42352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" name="Google Shape;193;g6d1728e8c5_0_1699"/>
            <p:cNvSpPr/>
            <p:nvPr/>
          </p:nvSpPr>
          <p:spPr>
            <a:xfrm rot="-5400000">
              <a:off x="73383" y="362050"/>
              <a:ext cx="200377" cy="316813"/>
            </a:xfrm>
            <a:custGeom>
              <a:rect b="b" l="l" r="r" t="t"/>
              <a:pathLst>
                <a:path extrusionOk="0" h="21345" w="20813">
                  <a:moveTo>
                    <a:pt x="16031" y="21345"/>
                  </a:moveTo>
                  <a:cubicBezTo>
                    <a:pt x="14906" y="21345"/>
                    <a:pt x="13781" y="21053"/>
                    <a:pt x="13106" y="20469"/>
                  </a:cubicBezTo>
                  <a:lnTo>
                    <a:pt x="1181" y="12442"/>
                  </a:lnTo>
                  <a:cubicBezTo>
                    <a:pt x="-394" y="11421"/>
                    <a:pt x="-394" y="9669"/>
                    <a:pt x="1181" y="8502"/>
                  </a:cubicBezTo>
                  <a:lnTo>
                    <a:pt x="13556" y="767"/>
                  </a:lnTo>
                  <a:cubicBezTo>
                    <a:pt x="15131" y="-255"/>
                    <a:pt x="17831" y="-255"/>
                    <a:pt x="19631" y="767"/>
                  </a:cubicBezTo>
                  <a:cubicBezTo>
                    <a:pt x="21206" y="1788"/>
                    <a:pt x="21206" y="3540"/>
                    <a:pt x="19631" y="4707"/>
                  </a:cubicBezTo>
                  <a:lnTo>
                    <a:pt x="10406" y="10545"/>
                  </a:lnTo>
                  <a:lnTo>
                    <a:pt x="19406" y="16529"/>
                  </a:lnTo>
                  <a:cubicBezTo>
                    <a:pt x="20981" y="17550"/>
                    <a:pt x="20981" y="19302"/>
                    <a:pt x="19406" y="20469"/>
                  </a:cubicBezTo>
                  <a:cubicBezTo>
                    <a:pt x="18056" y="21053"/>
                    <a:pt x="16931" y="21345"/>
                    <a:pt x="16031" y="21345"/>
                  </a:cubicBezTo>
                  <a:close/>
                </a:path>
              </a:pathLst>
            </a:custGeom>
            <a:solidFill>
              <a:srgbClr val="FFFFFF">
                <a:alpha val="42352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" name="Google Shape;194;g6d1728e8c5_0_1699"/>
            <p:cNvSpPr/>
            <p:nvPr/>
          </p:nvSpPr>
          <p:spPr>
            <a:xfrm rot="-5400000">
              <a:off x="70134" y="575431"/>
              <a:ext cx="200377" cy="314649"/>
            </a:xfrm>
            <a:custGeom>
              <a:rect b="b" l="l" r="r" t="t"/>
              <a:pathLst>
                <a:path extrusionOk="0" h="21343" w="20813">
                  <a:moveTo>
                    <a:pt x="16031" y="21343"/>
                  </a:moveTo>
                  <a:cubicBezTo>
                    <a:pt x="14906" y="21343"/>
                    <a:pt x="13781" y="21049"/>
                    <a:pt x="13106" y="20461"/>
                  </a:cubicBezTo>
                  <a:lnTo>
                    <a:pt x="1181" y="12380"/>
                  </a:lnTo>
                  <a:cubicBezTo>
                    <a:pt x="-394" y="11351"/>
                    <a:pt x="-394" y="9588"/>
                    <a:pt x="1181" y="8412"/>
                  </a:cubicBezTo>
                  <a:lnTo>
                    <a:pt x="13556" y="772"/>
                  </a:lnTo>
                  <a:cubicBezTo>
                    <a:pt x="15131" y="-257"/>
                    <a:pt x="17831" y="-257"/>
                    <a:pt x="19631" y="772"/>
                  </a:cubicBezTo>
                  <a:cubicBezTo>
                    <a:pt x="21206" y="1800"/>
                    <a:pt x="21206" y="3563"/>
                    <a:pt x="19631" y="4739"/>
                  </a:cubicBezTo>
                  <a:lnTo>
                    <a:pt x="10406" y="10616"/>
                  </a:lnTo>
                  <a:lnTo>
                    <a:pt x="19406" y="16641"/>
                  </a:lnTo>
                  <a:cubicBezTo>
                    <a:pt x="20981" y="17670"/>
                    <a:pt x="20981" y="19433"/>
                    <a:pt x="19406" y="20608"/>
                  </a:cubicBezTo>
                  <a:cubicBezTo>
                    <a:pt x="18281" y="21049"/>
                    <a:pt x="17156" y="21343"/>
                    <a:pt x="16031" y="21343"/>
                  </a:cubicBezTo>
                  <a:close/>
                </a:path>
              </a:pathLst>
            </a:custGeom>
            <a:solidFill>
              <a:srgbClr val="FFFFFF">
                <a:alpha val="42352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" name="Google Shape;195;g6d1728e8c5_0_1699"/>
            <p:cNvSpPr/>
            <p:nvPr/>
          </p:nvSpPr>
          <p:spPr>
            <a:xfrm rot="-5400000">
              <a:off x="64853" y="786522"/>
              <a:ext cx="202274" cy="314649"/>
            </a:xfrm>
            <a:custGeom>
              <a:rect b="b" l="l" r="r" t="t"/>
              <a:pathLst>
                <a:path extrusionOk="0" h="21343" w="20794">
                  <a:moveTo>
                    <a:pt x="16062" y="21343"/>
                  </a:moveTo>
                  <a:cubicBezTo>
                    <a:pt x="14949" y="21343"/>
                    <a:pt x="13836" y="21049"/>
                    <a:pt x="13167" y="20461"/>
                  </a:cubicBezTo>
                  <a:lnTo>
                    <a:pt x="1143" y="12527"/>
                  </a:lnTo>
                  <a:cubicBezTo>
                    <a:pt x="-416" y="11351"/>
                    <a:pt x="-416" y="9588"/>
                    <a:pt x="1365" y="8559"/>
                  </a:cubicBezTo>
                  <a:lnTo>
                    <a:pt x="13613" y="772"/>
                  </a:lnTo>
                  <a:cubicBezTo>
                    <a:pt x="15172" y="-257"/>
                    <a:pt x="17844" y="-257"/>
                    <a:pt x="19625" y="772"/>
                  </a:cubicBezTo>
                  <a:cubicBezTo>
                    <a:pt x="21184" y="1800"/>
                    <a:pt x="21184" y="3563"/>
                    <a:pt x="19625" y="4739"/>
                  </a:cubicBezTo>
                  <a:lnTo>
                    <a:pt x="10495" y="10616"/>
                  </a:lnTo>
                  <a:lnTo>
                    <a:pt x="19403" y="16641"/>
                  </a:lnTo>
                  <a:cubicBezTo>
                    <a:pt x="20961" y="17670"/>
                    <a:pt x="20961" y="19433"/>
                    <a:pt x="19403" y="20608"/>
                  </a:cubicBezTo>
                  <a:cubicBezTo>
                    <a:pt x="18066" y="21196"/>
                    <a:pt x="17176" y="21343"/>
                    <a:pt x="16062" y="21343"/>
                  </a:cubicBezTo>
                  <a:close/>
                </a:path>
              </a:pathLst>
            </a:custGeom>
            <a:solidFill>
              <a:srgbClr val="FFFFFF">
                <a:alpha val="42352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" name="Google Shape;196;g6d1728e8c5_0_1699"/>
            <p:cNvSpPr/>
            <p:nvPr/>
          </p:nvSpPr>
          <p:spPr>
            <a:xfrm rot="-5400000">
              <a:off x="62822" y="996505"/>
              <a:ext cx="202002" cy="314649"/>
            </a:xfrm>
            <a:custGeom>
              <a:rect b="b" l="l" r="r" t="t"/>
              <a:pathLst>
                <a:path extrusionOk="0" h="21343" w="21202">
                  <a:moveTo>
                    <a:pt x="16371" y="21343"/>
                  </a:moveTo>
                  <a:cubicBezTo>
                    <a:pt x="15234" y="21343"/>
                    <a:pt x="14097" y="21049"/>
                    <a:pt x="13415" y="20461"/>
                  </a:cubicBezTo>
                  <a:lnTo>
                    <a:pt x="1137" y="12380"/>
                  </a:lnTo>
                  <a:cubicBezTo>
                    <a:pt x="455" y="11792"/>
                    <a:pt x="0" y="11204"/>
                    <a:pt x="0" y="10470"/>
                  </a:cubicBezTo>
                  <a:cubicBezTo>
                    <a:pt x="0" y="9735"/>
                    <a:pt x="455" y="9000"/>
                    <a:pt x="1364" y="8559"/>
                  </a:cubicBezTo>
                  <a:lnTo>
                    <a:pt x="13870" y="772"/>
                  </a:lnTo>
                  <a:cubicBezTo>
                    <a:pt x="15461" y="-257"/>
                    <a:pt x="18189" y="-257"/>
                    <a:pt x="20008" y="772"/>
                  </a:cubicBezTo>
                  <a:cubicBezTo>
                    <a:pt x="21600" y="1800"/>
                    <a:pt x="21600" y="3563"/>
                    <a:pt x="20008" y="4739"/>
                  </a:cubicBezTo>
                  <a:lnTo>
                    <a:pt x="10686" y="10616"/>
                  </a:lnTo>
                  <a:lnTo>
                    <a:pt x="19781" y="16641"/>
                  </a:lnTo>
                  <a:cubicBezTo>
                    <a:pt x="21373" y="17670"/>
                    <a:pt x="21373" y="19433"/>
                    <a:pt x="19781" y="20608"/>
                  </a:cubicBezTo>
                  <a:cubicBezTo>
                    <a:pt x="18417" y="21049"/>
                    <a:pt x="17280" y="21343"/>
                    <a:pt x="16371" y="21343"/>
                  </a:cubicBezTo>
                  <a:close/>
                </a:path>
              </a:pathLst>
            </a:custGeom>
            <a:solidFill>
              <a:srgbClr val="FFFFFF">
                <a:alpha val="42352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" name="Google Shape;197;g6d1728e8c5_0_1699"/>
            <p:cNvSpPr/>
            <p:nvPr/>
          </p:nvSpPr>
          <p:spPr>
            <a:xfrm rot="-5400000">
              <a:off x="58218" y="1206907"/>
              <a:ext cx="200377" cy="316813"/>
            </a:xfrm>
            <a:custGeom>
              <a:rect b="b" l="l" r="r" t="t"/>
              <a:pathLst>
                <a:path extrusionOk="0" h="21345" w="20813">
                  <a:moveTo>
                    <a:pt x="16031" y="21345"/>
                  </a:moveTo>
                  <a:cubicBezTo>
                    <a:pt x="14906" y="21345"/>
                    <a:pt x="13781" y="21053"/>
                    <a:pt x="13106" y="20469"/>
                  </a:cubicBezTo>
                  <a:lnTo>
                    <a:pt x="1181" y="12442"/>
                  </a:lnTo>
                  <a:cubicBezTo>
                    <a:pt x="-394" y="11421"/>
                    <a:pt x="-394" y="9669"/>
                    <a:pt x="1181" y="8502"/>
                  </a:cubicBezTo>
                  <a:lnTo>
                    <a:pt x="13556" y="767"/>
                  </a:lnTo>
                  <a:cubicBezTo>
                    <a:pt x="15131" y="-255"/>
                    <a:pt x="17831" y="-255"/>
                    <a:pt x="19631" y="767"/>
                  </a:cubicBezTo>
                  <a:cubicBezTo>
                    <a:pt x="21206" y="1788"/>
                    <a:pt x="21206" y="3540"/>
                    <a:pt x="19631" y="4707"/>
                  </a:cubicBezTo>
                  <a:lnTo>
                    <a:pt x="10406" y="10545"/>
                  </a:lnTo>
                  <a:lnTo>
                    <a:pt x="19406" y="16529"/>
                  </a:lnTo>
                  <a:cubicBezTo>
                    <a:pt x="20981" y="17550"/>
                    <a:pt x="20981" y="19302"/>
                    <a:pt x="19406" y="20469"/>
                  </a:cubicBezTo>
                  <a:cubicBezTo>
                    <a:pt x="18281" y="21053"/>
                    <a:pt x="17156" y="21345"/>
                    <a:pt x="16031" y="21345"/>
                  </a:cubicBezTo>
                  <a:close/>
                </a:path>
              </a:pathLst>
            </a:custGeom>
            <a:solidFill>
              <a:srgbClr val="FFFFFF">
                <a:alpha val="42352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" name="Google Shape;198;g6d1728e8c5_0_1699"/>
            <p:cNvSpPr/>
            <p:nvPr/>
          </p:nvSpPr>
          <p:spPr>
            <a:xfrm rot="-5400000">
              <a:off x="55241" y="1420015"/>
              <a:ext cx="202002" cy="312486"/>
            </a:xfrm>
            <a:custGeom>
              <a:rect b="b" l="l" r="r" t="t"/>
              <a:pathLst>
                <a:path extrusionOk="0" h="21341" w="21202">
                  <a:moveTo>
                    <a:pt x="16371" y="21341"/>
                  </a:moveTo>
                  <a:cubicBezTo>
                    <a:pt x="15234" y="21341"/>
                    <a:pt x="14097" y="21045"/>
                    <a:pt x="13415" y="20453"/>
                  </a:cubicBezTo>
                  <a:lnTo>
                    <a:pt x="1137" y="12464"/>
                  </a:lnTo>
                  <a:cubicBezTo>
                    <a:pt x="455" y="11873"/>
                    <a:pt x="0" y="11281"/>
                    <a:pt x="0" y="10541"/>
                  </a:cubicBezTo>
                  <a:cubicBezTo>
                    <a:pt x="0" y="9801"/>
                    <a:pt x="455" y="9062"/>
                    <a:pt x="1364" y="8618"/>
                  </a:cubicBezTo>
                  <a:lnTo>
                    <a:pt x="13870" y="777"/>
                  </a:lnTo>
                  <a:cubicBezTo>
                    <a:pt x="15461" y="-259"/>
                    <a:pt x="18189" y="-259"/>
                    <a:pt x="20008" y="777"/>
                  </a:cubicBezTo>
                  <a:cubicBezTo>
                    <a:pt x="21600" y="1812"/>
                    <a:pt x="21600" y="3588"/>
                    <a:pt x="20008" y="4771"/>
                  </a:cubicBezTo>
                  <a:lnTo>
                    <a:pt x="10686" y="10689"/>
                  </a:lnTo>
                  <a:lnTo>
                    <a:pt x="19781" y="16755"/>
                  </a:lnTo>
                  <a:cubicBezTo>
                    <a:pt x="21373" y="17790"/>
                    <a:pt x="21373" y="19566"/>
                    <a:pt x="19781" y="20749"/>
                  </a:cubicBezTo>
                  <a:cubicBezTo>
                    <a:pt x="18417" y="21193"/>
                    <a:pt x="17507" y="21341"/>
                    <a:pt x="16371" y="21341"/>
                  </a:cubicBezTo>
                  <a:close/>
                </a:path>
              </a:pathLst>
            </a:custGeom>
            <a:solidFill>
              <a:srgbClr val="FFFFFF">
                <a:alpha val="42352"/>
              </a:srgbClr>
            </a:solidFill>
            <a:ln>
              <a:noFill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t/>
              </a:r>
              <a:endParaRPr b="0" i="0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99" name="Google Shape;199;g6d1728e8c5_0_1699"/>
          <p:cNvSpPr/>
          <p:nvPr/>
        </p:nvSpPr>
        <p:spPr>
          <a:xfrm>
            <a:off x="2981664" y="7163541"/>
            <a:ext cx="276300" cy="290700"/>
          </a:xfrm>
          <a:prstGeom prst="ellipse">
            <a:avLst/>
          </a:prstGeom>
          <a:solidFill>
            <a:srgbClr val="FFFFFF">
              <a:alpha val="70196"/>
            </a:srgbClr>
          </a:solidFill>
          <a:ln>
            <a:noFill/>
          </a:ln>
        </p:spPr>
        <p:txBody>
          <a:bodyPr anchorCtr="0" anchor="ctr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700"/>
              <a:buFont typeface="Arial"/>
              <a:buNone/>
            </a:pPr>
            <a:r>
              <a:t/>
            </a:r>
            <a:endParaRPr b="0" i="0" sz="27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g6d1728e8c5_0_1699"/>
          <p:cNvSpPr txBox="1"/>
          <p:nvPr>
            <p:ph idx="12" type="sldNum"/>
          </p:nvPr>
        </p:nvSpPr>
        <p:spPr>
          <a:xfrm>
            <a:off x="8839200" y="9258300"/>
            <a:ext cx="4267200" cy="5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50" lIns="68550" spcFirstLastPara="1" rIns="68550" wrap="square" tIns="6855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2_Style slide layout" showMasterSp="0">
  <p:cSld name="2_Style slide layout">
    <p:bg>
      <p:bgPr>
        <a:solidFill>
          <a:srgbClr val="FFFFFF"/>
        </a:solidFill>
      </p:bgPr>
    </p:bg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6d1728e8c5_0_3040"/>
          <p:cNvSpPr txBox="1"/>
          <p:nvPr>
            <p:ph idx="12" type="sldNum"/>
          </p:nvPr>
        </p:nvSpPr>
        <p:spPr>
          <a:xfrm>
            <a:off x="8839200" y="9258300"/>
            <a:ext cx="4267200" cy="5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68550" lIns="68550" spcFirstLastPara="1" rIns="68550" wrap="square" tIns="6855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6ca3a061c1_0_279"/>
          <p:cNvSpPr txBox="1"/>
          <p:nvPr>
            <p:ph type="ctrTitle"/>
          </p:nvPr>
        </p:nvSpPr>
        <p:spPr>
          <a:xfrm>
            <a:off x="685800" y="2130425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5" name="Google Shape;205;g6ca3a061c1_0_279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06" name="Google Shape;206;g6ca3a061c1_0_279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7" name="Google Shape;207;g6ca3a061c1_0_279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8" name="Google Shape;208;g6ca3a061c1_0_279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6ca3a061c1_0_28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1" name="Google Shape;211;g6ca3a061c1_0_285"/>
          <p:cNvSpPr txBox="1"/>
          <p:nvPr>
            <p:ph idx="1" type="body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12" name="Google Shape;212;g6ca3a061c1_0_285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3" name="Google Shape;213;g6ca3a061c1_0_285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4" name="Google Shape;214;g6ca3a061c1_0_285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6ca3a061c1_0_291"/>
          <p:cNvSpPr txBox="1"/>
          <p:nvPr>
            <p:ph type="title"/>
          </p:nvPr>
        </p:nvSpPr>
        <p:spPr>
          <a:xfrm>
            <a:off x="722313" y="4406900"/>
            <a:ext cx="7772400" cy="13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7" name="Google Shape;217;g6ca3a061c1_0_291"/>
          <p:cNvSpPr txBox="1"/>
          <p:nvPr>
            <p:ph idx="1" type="body"/>
          </p:nvPr>
        </p:nvSpPr>
        <p:spPr>
          <a:xfrm>
            <a:off x="722313" y="2906713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18" name="Google Shape;218;g6ca3a061c1_0_291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9" name="Google Shape;219;g6ca3a061c1_0_291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0" name="Google Shape;220;g6ca3a061c1_0_291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6ca3a061c1_0_29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3" name="Google Shape;223;g6ca3a061c1_0_297"/>
          <p:cNvSpPr txBox="1"/>
          <p:nvPr>
            <p:ph idx="1" type="body"/>
          </p:nvPr>
        </p:nvSpPr>
        <p:spPr>
          <a:xfrm>
            <a:off x="457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24" name="Google Shape;224;g6ca3a061c1_0_297"/>
          <p:cNvSpPr txBox="1"/>
          <p:nvPr>
            <p:ph idx="2" type="body"/>
          </p:nvPr>
        </p:nvSpPr>
        <p:spPr>
          <a:xfrm>
            <a:off x="4648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25" name="Google Shape;225;g6ca3a061c1_0_297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6" name="Google Shape;226;g6ca3a061c1_0_297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7" name="Google Shape;227;g6ca3a061c1_0_297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6ca3a061c1_0_30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0" name="Google Shape;230;g6ca3a061c1_0_304"/>
          <p:cNvSpPr txBox="1"/>
          <p:nvPr>
            <p:ph idx="1" type="body"/>
          </p:nvPr>
        </p:nvSpPr>
        <p:spPr>
          <a:xfrm>
            <a:off x="457200" y="1535113"/>
            <a:ext cx="4040100" cy="639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231" name="Google Shape;231;g6ca3a061c1_0_304"/>
          <p:cNvSpPr txBox="1"/>
          <p:nvPr>
            <p:ph idx="2" type="body"/>
          </p:nvPr>
        </p:nvSpPr>
        <p:spPr>
          <a:xfrm>
            <a:off x="457200" y="2174875"/>
            <a:ext cx="4040100" cy="39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232" name="Google Shape;232;g6ca3a061c1_0_304"/>
          <p:cNvSpPr txBox="1"/>
          <p:nvPr>
            <p:ph idx="3" type="body"/>
          </p:nvPr>
        </p:nvSpPr>
        <p:spPr>
          <a:xfrm>
            <a:off x="4645025" y="1535113"/>
            <a:ext cx="4041900" cy="639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233" name="Google Shape;233;g6ca3a061c1_0_304"/>
          <p:cNvSpPr txBox="1"/>
          <p:nvPr>
            <p:ph idx="4" type="body"/>
          </p:nvPr>
        </p:nvSpPr>
        <p:spPr>
          <a:xfrm>
            <a:off x="4645025" y="2174875"/>
            <a:ext cx="4041900" cy="39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234" name="Google Shape;234;g6ca3a061c1_0_304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5" name="Google Shape;235;g6ca3a061c1_0_304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6" name="Google Shape;236;g6ca3a061c1_0_304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6ca3a061c1_0_318"/>
          <p:cNvSpPr txBox="1"/>
          <p:nvPr>
            <p:ph type="title"/>
          </p:nvPr>
        </p:nvSpPr>
        <p:spPr>
          <a:xfrm>
            <a:off x="457200" y="273050"/>
            <a:ext cx="3008400" cy="1161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9" name="Google Shape;239;g6ca3a061c1_0_318"/>
          <p:cNvSpPr txBox="1"/>
          <p:nvPr>
            <p:ph idx="1" type="body"/>
          </p:nvPr>
        </p:nvSpPr>
        <p:spPr>
          <a:xfrm>
            <a:off x="3575050" y="273050"/>
            <a:ext cx="5111700" cy="58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240" name="Google Shape;240;g6ca3a061c1_0_318"/>
          <p:cNvSpPr txBox="1"/>
          <p:nvPr>
            <p:ph idx="2" type="body"/>
          </p:nvPr>
        </p:nvSpPr>
        <p:spPr>
          <a:xfrm>
            <a:off x="457200" y="1435100"/>
            <a:ext cx="3008400" cy="4691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241" name="Google Shape;241;g6ca3a061c1_0_318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2" name="Google Shape;242;g6ca3a061c1_0_318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3" name="Google Shape;243;g6ca3a061c1_0_318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6ca3a061c1_0_325"/>
          <p:cNvSpPr txBox="1"/>
          <p:nvPr>
            <p:ph type="title"/>
          </p:nvPr>
        </p:nvSpPr>
        <p:spPr>
          <a:xfrm>
            <a:off x="1792288" y="4800600"/>
            <a:ext cx="5486400" cy="566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6" name="Google Shape;246;g6ca3a061c1_0_325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47" name="Google Shape;247;g6ca3a061c1_0_325"/>
          <p:cNvSpPr txBox="1"/>
          <p:nvPr>
            <p:ph idx="1" type="body"/>
          </p:nvPr>
        </p:nvSpPr>
        <p:spPr>
          <a:xfrm>
            <a:off x="1792288" y="5367338"/>
            <a:ext cx="5486400" cy="80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248" name="Google Shape;248;g6ca3a061c1_0_325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9" name="Google Shape;249;g6ca3a061c1_0_325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0" name="Google Shape;250;g6ca3a061c1_0_325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6ca3a061c1_0_33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3" name="Google Shape;253;g6ca3a061c1_0_332"/>
          <p:cNvSpPr txBox="1"/>
          <p:nvPr>
            <p:ph idx="1" type="body"/>
          </p:nvPr>
        </p:nvSpPr>
        <p:spPr>
          <a:xfrm rot="5400000">
            <a:off x="2308950" y="-251550"/>
            <a:ext cx="45261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54" name="Google Shape;254;g6ca3a061c1_0_332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5" name="Google Shape;255;g6ca3a061c1_0_332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6" name="Google Shape;256;g6ca3a061c1_0_332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6ca3a061c1_0_338"/>
          <p:cNvSpPr txBox="1"/>
          <p:nvPr>
            <p:ph type="title"/>
          </p:nvPr>
        </p:nvSpPr>
        <p:spPr>
          <a:xfrm rot="5400000">
            <a:off x="4732350" y="2171688"/>
            <a:ext cx="58515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9" name="Google Shape;259;g6ca3a061c1_0_338"/>
          <p:cNvSpPr txBox="1"/>
          <p:nvPr>
            <p:ph idx="1" type="body"/>
          </p:nvPr>
        </p:nvSpPr>
        <p:spPr>
          <a:xfrm rot="5400000">
            <a:off x="541350" y="190488"/>
            <a:ext cx="5851500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0" name="Google Shape;260;g6ca3a061c1_0_338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1" name="Google Shape;261;g6ca3a061c1_0_338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2" name="Google Shape;262;g6ca3a061c1_0_338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22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/Relationships>
</file>

<file path=ppt/slideMasters/_rels/slideMaster3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heme" Target="../theme/theme3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6d5f5d7ba6_0_58"/>
          <p:cNvSpPr txBox="1"/>
          <p:nvPr>
            <p:ph type="title"/>
          </p:nvPr>
        </p:nvSpPr>
        <p:spPr>
          <a:xfrm>
            <a:off x="-12050" y="1935950"/>
            <a:ext cx="18312000" cy="17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Walter Turncoat"/>
              <a:buNone/>
              <a:defRPr b="0" i="0" sz="5200" u="none" cap="none" strike="noStrike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Walter Turncoat"/>
              <a:buNone/>
              <a:defRPr b="0" i="0" sz="5200" u="none" cap="none" strike="noStrike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Walter Turncoat"/>
              <a:buNone/>
              <a:defRPr b="0" i="0" sz="5200" u="none" cap="none" strike="noStrike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Walter Turncoat"/>
              <a:buNone/>
              <a:defRPr b="0" i="0" sz="5200" u="none" cap="none" strike="noStrike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Walter Turncoat"/>
              <a:buNone/>
              <a:defRPr b="0" i="0" sz="5200" u="none" cap="none" strike="noStrike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Walter Turncoat"/>
              <a:buNone/>
              <a:defRPr b="0" i="0" sz="5200" u="none" cap="none" strike="noStrike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Walter Turncoat"/>
              <a:buNone/>
              <a:defRPr b="0" i="0" sz="5200" u="none" cap="none" strike="noStrike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Walter Turncoat"/>
              <a:buNone/>
              <a:defRPr b="0" i="0" sz="5200" u="none" cap="none" strike="noStrike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Walter Turncoat"/>
              <a:buNone/>
              <a:defRPr b="0" i="0" sz="5200" u="none" cap="none" strike="noStrike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/>
        </p:txBody>
      </p:sp>
      <p:sp>
        <p:nvSpPr>
          <p:cNvPr id="89" name="Google Shape;89;g6d5f5d7ba6_0_58"/>
          <p:cNvSpPr txBox="1"/>
          <p:nvPr>
            <p:ph idx="1" type="body"/>
          </p:nvPr>
        </p:nvSpPr>
        <p:spPr>
          <a:xfrm>
            <a:off x="914400" y="3126800"/>
            <a:ext cx="16459200" cy="50064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-48260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Sniglet"/>
              <a:buChar char="✘"/>
              <a:defRPr b="0" i="0" sz="4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indent="-482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Sniglet"/>
              <a:buChar char="○"/>
              <a:defRPr b="0" i="0" sz="4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indent="-482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Sniglet"/>
              <a:buChar char="■"/>
              <a:defRPr b="0" i="0" sz="4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indent="-482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Sniglet"/>
              <a:buChar char="●"/>
              <a:defRPr b="0" i="0" sz="4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indent="-482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Sniglet"/>
              <a:buChar char="○"/>
              <a:defRPr b="0" i="0" sz="4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indent="-482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Sniglet"/>
              <a:buChar char="■"/>
              <a:defRPr b="0" i="0" sz="4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indent="-482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Sniglet"/>
              <a:buChar char="●"/>
              <a:defRPr b="0" i="0" sz="4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indent="-482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Sniglet"/>
              <a:buChar char="○"/>
              <a:defRPr b="0" i="0" sz="4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indent="-482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Sniglet"/>
              <a:buChar char="■"/>
              <a:defRPr b="0" i="0" sz="4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/>
        </p:txBody>
      </p:sp>
      <p:sp>
        <p:nvSpPr>
          <p:cNvPr id="90" name="Google Shape;90;g6d5f5d7ba6_0_58"/>
          <p:cNvSpPr txBox="1"/>
          <p:nvPr>
            <p:ph idx="12" type="sldNum"/>
          </p:nvPr>
        </p:nvSpPr>
        <p:spPr>
          <a:xfrm>
            <a:off x="8595300" y="9665950"/>
            <a:ext cx="1097400" cy="6210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ransition>
    <p:fade thruBlk="1"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6ca3a061c1_0_26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8" name="Google Shape;128;g6ca3a061c1_0_269"/>
          <p:cNvSpPr txBox="1"/>
          <p:nvPr>
            <p:ph idx="1" type="body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9" name="Google Shape;129;g6ca3a061c1_0_269"/>
          <p:cNvSpPr txBox="1"/>
          <p:nvPr>
            <p:ph idx="10" type="dt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0" name="Google Shape;130;g6ca3a061c1_0_269"/>
          <p:cNvSpPr txBox="1"/>
          <p:nvPr>
            <p:ph idx="11" type="ftr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1" name="Google Shape;131;g6ca3a061c1_0_269"/>
          <p:cNvSpPr txBox="1"/>
          <p:nvPr>
            <p:ph idx="12" type="sldNum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Relationship Id="rId4" Type="http://schemas.openxmlformats.org/officeDocument/2006/relationships/image" Target="../media/image3.png"/><Relationship Id="rId5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jpg"/><Relationship Id="rId4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jpg"/><Relationship Id="rId4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7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7.jpg"/><Relationship Id="rId4" Type="http://schemas.openxmlformats.org/officeDocument/2006/relationships/image" Target="../media/image1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1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6.png"/><Relationship Id="rId4" Type="http://schemas.openxmlformats.org/officeDocument/2006/relationships/image" Target="../media/image18.png"/><Relationship Id="rId5" Type="http://schemas.openxmlformats.org/officeDocument/2006/relationships/image" Target="../media/image34.png"/><Relationship Id="rId6" Type="http://schemas.openxmlformats.org/officeDocument/2006/relationships/image" Target="../media/image15.png"/><Relationship Id="rId7" Type="http://schemas.openxmlformats.org/officeDocument/2006/relationships/image" Target="../media/image38.png"/><Relationship Id="rId8" Type="http://schemas.openxmlformats.org/officeDocument/2006/relationships/image" Target="../media/image20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6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2.png"/><Relationship Id="rId4" Type="http://schemas.openxmlformats.org/officeDocument/2006/relationships/image" Target="../media/image28.jpg"/><Relationship Id="rId5" Type="http://schemas.openxmlformats.org/officeDocument/2006/relationships/image" Target="../media/image29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0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1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3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6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9.png"/><Relationship Id="rId4" Type="http://schemas.openxmlformats.org/officeDocument/2006/relationships/image" Target="../media/image35.png"/><Relationship Id="rId5" Type="http://schemas.openxmlformats.org/officeDocument/2006/relationships/image" Target="../media/image40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"/>
          <p:cNvSpPr/>
          <p:nvPr/>
        </p:nvSpPr>
        <p:spPr>
          <a:xfrm>
            <a:off x="-824814" y="9440562"/>
            <a:ext cx="19937626" cy="1278924"/>
          </a:xfrm>
          <a:prstGeom prst="rect">
            <a:avLst/>
          </a:prstGeom>
          <a:solidFill>
            <a:srgbClr val="40C6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68" name="Google Shape;268;p1"/>
          <p:cNvGrpSpPr/>
          <p:nvPr/>
        </p:nvGrpSpPr>
        <p:grpSpPr>
          <a:xfrm>
            <a:off x="1955321" y="218870"/>
            <a:ext cx="14852924" cy="6981147"/>
            <a:chOff x="15" y="-76200"/>
            <a:chExt cx="19803899" cy="9714927"/>
          </a:xfrm>
        </p:grpSpPr>
        <p:sp>
          <p:nvSpPr>
            <p:cNvPr id="269" name="Google Shape;269;p1"/>
            <p:cNvSpPr txBox="1"/>
            <p:nvPr/>
          </p:nvSpPr>
          <p:spPr>
            <a:xfrm>
              <a:off x="2335744" y="-76200"/>
              <a:ext cx="15132533" cy="8544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298888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0" name="Google Shape;270;p1"/>
            <p:cNvSpPr txBox="1"/>
            <p:nvPr/>
          </p:nvSpPr>
          <p:spPr>
            <a:xfrm>
              <a:off x="15" y="924206"/>
              <a:ext cx="19803899" cy="8044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810"/>
                <a:buFont typeface="Arial"/>
                <a:buNone/>
              </a:pPr>
              <a:r>
                <a:rPr b="0" i="0" lang="en-US" sz="12810" u="none" cap="none" strike="noStrike">
                  <a:solidFill>
                    <a:srgbClr val="40C6CC"/>
                  </a:solidFill>
                  <a:latin typeface="Raleway Black"/>
                  <a:ea typeface="Raleway Black"/>
                  <a:cs typeface="Raleway Black"/>
                  <a:sym typeface="Raleway Black"/>
                </a:rPr>
                <a:t>NATIONAL INNOVATION STRATEGY</a:t>
              </a:r>
              <a:endParaRPr b="0" i="1" sz="12810" u="none" cap="none" strike="noStrike">
                <a:solidFill>
                  <a:srgbClr val="FFFFFF"/>
                </a:solidFill>
                <a:latin typeface="Raleway Black"/>
                <a:ea typeface="Raleway Black"/>
                <a:cs typeface="Raleway Black"/>
                <a:sym typeface="Raleway Black"/>
              </a:endParaRPr>
            </a:p>
          </p:txBody>
        </p:sp>
        <p:sp>
          <p:nvSpPr>
            <p:cNvPr id="271" name="Google Shape;271;p1"/>
            <p:cNvSpPr/>
            <p:nvPr/>
          </p:nvSpPr>
          <p:spPr>
            <a:xfrm>
              <a:off x="221591" y="9476031"/>
              <a:ext cx="19360838" cy="162696"/>
            </a:xfrm>
            <a:prstGeom prst="rect">
              <a:avLst/>
            </a:prstGeom>
            <a:solidFill>
              <a:srgbClr val="40C6C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72" name="Google Shape;272;p1"/>
          <p:cNvSpPr txBox="1"/>
          <p:nvPr/>
        </p:nvSpPr>
        <p:spPr>
          <a:xfrm>
            <a:off x="0" y="9688133"/>
            <a:ext cx="18288001" cy="783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r>
              <a:rPr b="1" i="0" lang="en-US" sz="45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ACADEMIA - PRIVATE SECTOR - CIVIL SOCIETY - GOVERNMENT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1"/>
          <p:cNvSpPr txBox="1"/>
          <p:nvPr/>
        </p:nvSpPr>
        <p:spPr>
          <a:xfrm>
            <a:off x="2082325" y="7513575"/>
            <a:ext cx="14598900" cy="154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0"/>
              <a:buFont typeface="Arial"/>
              <a:buNone/>
            </a:pPr>
            <a:r>
              <a:rPr b="1" i="0" lang="en-US" sz="11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PARAGUAY </a:t>
            </a:r>
            <a:endParaRPr b="1" i="0" sz="110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6d5f5d7ba6_0_48"/>
          <p:cNvSpPr/>
          <p:nvPr/>
        </p:nvSpPr>
        <p:spPr>
          <a:xfrm>
            <a:off x="1691640" y="2875499"/>
            <a:ext cx="14904720" cy="7100280"/>
          </a:xfrm>
          <a:custGeom>
            <a:rect b="b" l="l" r="r" t="t"/>
            <a:pathLst>
              <a:path extrusionOk="0" h="136125" w="285750">
                <a:moveTo>
                  <a:pt x="74830" y="1313"/>
                </a:moveTo>
                <a:lnTo>
                  <a:pt x="74352" y="1330"/>
                </a:lnTo>
                <a:lnTo>
                  <a:pt x="74864" y="1330"/>
                </a:lnTo>
                <a:lnTo>
                  <a:pt x="74830" y="1313"/>
                </a:lnTo>
                <a:close/>
                <a:moveTo>
                  <a:pt x="77830" y="1739"/>
                </a:moveTo>
                <a:lnTo>
                  <a:pt x="77830" y="1739"/>
                </a:lnTo>
                <a:lnTo>
                  <a:pt x="77830" y="1739"/>
                </a:lnTo>
                <a:close/>
                <a:moveTo>
                  <a:pt x="176011" y="1432"/>
                </a:moveTo>
                <a:lnTo>
                  <a:pt x="176114" y="1636"/>
                </a:lnTo>
                <a:lnTo>
                  <a:pt x="175500" y="1841"/>
                </a:lnTo>
                <a:lnTo>
                  <a:pt x="175807" y="1943"/>
                </a:lnTo>
                <a:lnTo>
                  <a:pt x="178875" y="1943"/>
                </a:lnTo>
                <a:lnTo>
                  <a:pt x="178773" y="1636"/>
                </a:lnTo>
                <a:lnTo>
                  <a:pt x="176011" y="1432"/>
                </a:lnTo>
                <a:close/>
                <a:moveTo>
                  <a:pt x="135102" y="1841"/>
                </a:moveTo>
                <a:lnTo>
                  <a:pt x="134898" y="1943"/>
                </a:lnTo>
                <a:lnTo>
                  <a:pt x="135102" y="2045"/>
                </a:lnTo>
                <a:lnTo>
                  <a:pt x="134489" y="2045"/>
                </a:lnTo>
                <a:lnTo>
                  <a:pt x="134795" y="2148"/>
                </a:lnTo>
                <a:lnTo>
                  <a:pt x="134489" y="2148"/>
                </a:lnTo>
                <a:lnTo>
                  <a:pt x="135920" y="2352"/>
                </a:lnTo>
                <a:lnTo>
                  <a:pt x="135307" y="2455"/>
                </a:lnTo>
                <a:lnTo>
                  <a:pt x="137148" y="2557"/>
                </a:lnTo>
                <a:lnTo>
                  <a:pt x="137148" y="2659"/>
                </a:lnTo>
                <a:lnTo>
                  <a:pt x="139500" y="2148"/>
                </a:lnTo>
                <a:lnTo>
                  <a:pt x="137148" y="2045"/>
                </a:lnTo>
                <a:lnTo>
                  <a:pt x="137250" y="1841"/>
                </a:lnTo>
                <a:lnTo>
                  <a:pt x="136739" y="1841"/>
                </a:lnTo>
                <a:lnTo>
                  <a:pt x="136739" y="2045"/>
                </a:lnTo>
                <a:lnTo>
                  <a:pt x="135102" y="1841"/>
                </a:lnTo>
                <a:close/>
                <a:moveTo>
                  <a:pt x="178466" y="2045"/>
                </a:moveTo>
                <a:lnTo>
                  <a:pt x="177443" y="2148"/>
                </a:lnTo>
                <a:lnTo>
                  <a:pt x="177136" y="2455"/>
                </a:lnTo>
                <a:lnTo>
                  <a:pt x="181534" y="2864"/>
                </a:lnTo>
                <a:lnTo>
                  <a:pt x="181534" y="2864"/>
                </a:lnTo>
                <a:lnTo>
                  <a:pt x="180716" y="2659"/>
                </a:lnTo>
                <a:lnTo>
                  <a:pt x="181023" y="2659"/>
                </a:lnTo>
                <a:lnTo>
                  <a:pt x="180818" y="2250"/>
                </a:lnTo>
                <a:lnTo>
                  <a:pt x="178466" y="2045"/>
                </a:lnTo>
                <a:close/>
                <a:moveTo>
                  <a:pt x="75068" y="3170"/>
                </a:moveTo>
                <a:lnTo>
                  <a:pt x="74870" y="3225"/>
                </a:lnTo>
                <a:lnTo>
                  <a:pt x="75022" y="3201"/>
                </a:lnTo>
                <a:lnTo>
                  <a:pt x="75022" y="3201"/>
                </a:lnTo>
                <a:lnTo>
                  <a:pt x="75068" y="3170"/>
                </a:lnTo>
                <a:close/>
                <a:moveTo>
                  <a:pt x="72920" y="1227"/>
                </a:moveTo>
                <a:lnTo>
                  <a:pt x="72102" y="1330"/>
                </a:lnTo>
                <a:lnTo>
                  <a:pt x="72511" y="1330"/>
                </a:lnTo>
                <a:lnTo>
                  <a:pt x="70977" y="1534"/>
                </a:lnTo>
                <a:lnTo>
                  <a:pt x="71591" y="1739"/>
                </a:lnTo>
                <a:lnTo>
                  <a:pt x="70364" y="1739"/>
                </a:lnTo>
                <a:lnTo>
                  <a:pt x="70568" y="1841"/>
                </a:lnTo>
                <a:lnTo>
                  <a:pt x="70057" y="1943"/>
                </a:lnTo>
                <a:lnTo>
                  <a:pt x="71080" y="2045"/>
                </a:lnTo>
                <a:lnTo>
                  <a:pt x="69648" y="2045"/>
                </a:lnTo>
                <a:lnTo>
                  <a:pt x="69750" y="2352"/>
                </a:lnTo>
                <a:lnTo>
                  <a:pt x="70670" y="2352"/>
                </a:lnTo>
                <a:lnTo>
                  <a:pt x="69545" y="2557"/>
                </a:lnTo>
                <a:lnTo>
                  <a:pt x="70568" y="2557"/>
                </a:lnTo>
                <a:lnTo>
                  <a:pt x="70466" y="2659"/>
                </a:lnTo>
                <a:lnTo>
                  <a:pt x="72102" y="2557"/>
                </a:lnTo>
                <a:lnTo>
                  <a:pt x="70773" y="2761"/>
                </a:lnTo>
                <a:lnTo>
                  <a:pt x="70466" y="2966"/>
                </a:lnTo>
                <a:lnTo>
                  <a:pt x="70159" y="3068"/>
                </a:lnTo>
                <a:lnTo>
                  <a:pt x="70977" y="3170"/>
                </a:lnTo>
                <a:lnTo>
                  <a:pt x="70364" y="3273"/>
                </a:lnTo>
                <a:lnTo>
                  <a:pt x="72102" y="3477"/>
                </a:lnTo>
                <a:lnTo>
                  <a:pt x="72102" y="3170"/>
                </a:lnTo>
                <a:lnTo>
                  <a:pt x="72307" y="3273"/>
                </a:lnTo>
                <a:lnTo>
                  <a:pt x="73330" y="3170"/>
                </a:lnTo>
                <a:lnTo>
                  <a:pt x="73227" y="3068"/>
                </a:lnTo>
                <a:lnTo>
                  <a:pt x="73739" y="2864"/>
                </a:lnTo>
                <a:lnTo>
                  <a:pt x="73432" y="3068"/>
                </a:lnTo>
                <a:lnTo>
                  <a:pt x="75580" y="2557"/>
                </a:lnTo>
                <a:lnTo>
                  <a:pt x="74557" y="2455"/>
                </a:lnTo>
                <a:lnTo>
                  <a:pt x="74659" y="2045"/>
                </a:lnTo>
                <a:lnTo>
                  <a:pt x="74966" y="1841"/>
                </a:lnTo>
                <a:lnTo>
                  <a:pt x="74352" y="1943"/>
                </a:lnTo>
                <a:lnTo>
                  <a:pt x="74455" y="2045"/>
                </a:lnTo>
                <a:lnTo>
                  <a:pt x="73534" y="1739"/>
                </a:lnTo>
                <a:lnTo>
                  <a:pt x="73534" y="1636"/>
                </a:lnTo>
                <a:lnTo>
                  <a:pt x="72920" y="1227"/>
                </a:lnTo>
                <a:close/>
                <a:moveTo>
                  <a:pt x="74870" y="3225"/>
                </a:moveTo>
                <a:lnTo>
                  <a:pt x="73227" y="3477"/>
                </a:lnTo>
                <a:lnTo>
                  <a:pt x="74301" y="3380"/>
                </a:lnTo>
                <a:lnTo>
                  <a:pt x="74301" y="3380"/>
                </a:lnTo>
                <a:lnTo>
                  <a:pt x="74870" y="3225"/>
                </a:lnTo>
                <a:close/>
                <a:moveTo>
                  <a:pt x="74352" y="3375"/>
                </a:moveTo>
                <a:lnTo>
                  <a:pt x="74301" y="3380"/>
                </a:lnTo>
                <a:lnTo>
                  <a:pt x="74301" y="3380"/>
                </a:lnTo>
                <a:lnTo>
                  <a:pt x="73943" y="3477"/>
                </a:lnTo>
                <a:lnTo>
                  <a:pt x="74352" y="3375"/>
                </a:lnTo>
                <a:close/>
                <a:moveTo>
                  <a:pt x="182148" y="2557"/>
                </a:moveTo>
                <a:lnTo>
                  <a:pt x="182250" y="2966"/>
                </a:lnTo>
                <a:lnTo>
                  <a:pt x="182148" y="3170"/>
                </a:lnTo>
                <a:lnTo>
                  <a:pt x="182045" y="3580"/>
                </a:lnTo>
                <a:lnTo>
                  <a:pt x="185114" y="3170"/>
                </a:lnTo>
                <a:lnTo>
                  <a:pt x="183682" y="2761"/>
                </a:lnTo>
                <a:lnTo>
                  <a:pt x="183170" y="2864"/>
                </a:lnTo>
                <a:lnTo>
                  <a:pt x="182966" y="2761"/>
                </a:lnTo>
                <a:lnTo>
                  <a:pt x="183068" y="2659"/>
                </a:lnTo>
                <a:lnTo>
                  <a:pt x="182455" y="2557"/>
                </a:lnTo>
                <a:lnTo>
                  <a:pt x="182455" y="2557"/>
                </a:lnTo>
                <a:lnTo>
                  <a:pt x="182557" y="2659"/>
                </a:lnTo>
                <a:lnTo>
                  <a:pt x="182148" y="2557"/>
                </a:lnTo>
                <a:close/>
                <a:moveTo>
                  <a:pt x="64739" y="2557"/>
                </a:moveTo>
                <a:lnTo>
                  <a:pt x="63614" y="2864"/>
                </a:lnTo>
                <a:lnTo>
                  <a:pt x="64023" y="2864"/>
                </a:lnTo>
                <a:lnTo>
                  <a:pt x="63716" y="2966"/>
                </a:lnTo>
                <a:lnTo>
                  <a:pt x="63716" y="2966"/>
                </a:lnTo>
                <a:lnTo>
                  <a:pt x="64432" y="2864"/>
                </a:lnTo>
                <a:lnTo>
                  <a:pt x="64125" y="2966"/>
                </a:lnTo>
                <a:lnTo>
                  <a:pt x="64534" y="3068"/>
                </a:lnTo>
                <a:lnTo>
                  <a:pt x="64125" y="3068"/>
                </a:lnTo>
                <a:lnTo>
                  <a:pt x="64330" y="3170"/>
                </a:lnTo>
                <a:lnTo>
                  <a:pt x="63511" y="3375"/>
                </a:lnTo>
                <a:lnTo>
                  <a:pt x="65352" y="3477"/>
                </a:lnTo>
                <a:lnTo>
                  <a:pt x="65352" y="3580"/>
                </a:lnTo>
                <a:lnTo>
                  <a:pt x="66068" y="3682"/>
                </a:lnTo>
                <a:lnTo>
                  <a:pt x="66273" y="3375"/>
                </a:lnTo>
                <a:lnTo>
                  <a:pt x="66580" y="3170"/>
                </a:lnTo>
                <a:lnTo>
                  <a:pt x="65966" y="2966"/>
                </a:lnTo>
                <a:lnTo>
                  <a:pt x="66068" y="2864"/>
                </a:lnTo>
                <a:lnTo>
                  <a:pt x="65148" y="2966"/>
                </a:lnTo>
                <a:lnTo>
                  <a:pt x="65148" y="2864"/>
                </a:lnTo>
                <a:lnTo>
                  <a:pt x="64739" y="2557"/>
                </a:lnTo>
                <a:close/>
                <a:moveTo>
                  <a:pt x="67705" y="2966"/>
                </a:moveTo>
                <a:lnTo>
                  <a:pt x="67295" y="3273"/>
                </a:lnTo>
                <a:lnTo>
                  <a:pt x="67705" y="3477"/>
                </a:lnTo>
                <a:lnTo>
                  <a:pt x="67398" y="3682"/>
                </a:lnTo>
                <a:lnTo>
                  <a:pt x="69136" y="3273"/>
                </a:lnTo>
                <a:lnTo>
                  <a:pt x="67705" y="2966"/>
                </a:lnTo>
                <a:close/>
                <a:moveTo>
                  <a:pt x="136943" y="3170"/>
                </a:moveTo>
                <a:lnTo>
                  <a:pt x="135818" y="3273"/>
                </a:lnTo>
                <a:lnTo>
                  <a:pt x="136841" y="3682"/>
                </a:lnTo>
                <a:lnTo>
                  <a:pt x="136432" y="3886"/>
                </a:lnTo>
                <a:lnTo>
                  <a:pt x="137557" y="3886"/>
                </a:lnTo>
                <a:lnTo>
                  <a:pt x="137352" y="3989"/>
                </a:lnTo>
                <a:lnTo>
                  <a:pt x="137761" y="4091"/>
                </a:lnTo>
                <a:lnTo>
                  <a:pt x="138784" y="3784"/>
                </a:lnTo>
                <a:lnTo>
                  <a:pt x="137659" y="3477"/>
                </a:lnTo>
                <a:lnTo>
                  <a:pt x="137761" y="3477"/>
                </a:lnTo>
                <a:lnTo>
                  <a:pt x="137148" y="3375"/>
                </a:lnTo>
                <a:lnTo>
                  <a:pt x="136943" y="3170"/>
                </a:lnTo>
                <a:close/>
                <a:moveTo>
                  <a:pt x="131114" y="2250"/>
                </a:moveTo>
                <a:lnTo>
                  <a:pt x="131114" y="2352"/>
                </a:lnTo>
                <a:lnTo>
                  <a:pt x="130295" y="2352"/>
                </a:lnTo>
                <a:lnTo>
                  <a:pt x="131318" y="2864"/>
                </a:lnTo>
                <a:lnTo>
                  <a:pt x="130705" y="2864"/>
                </a:lnTo>
                <a:lnTo>
                  <a:pt x="131625" y="3375"/>
                </a:lnTo>
                <a:lnTo>
                  <a:pt x="132648" y="3273"/>
                </a:lnTo>
                <a:lnTo>
                  <a:pt x="132545" y="3170"/>
                </a:lnTo>
                <a:lnTo>
                  <a:pt x="132545" y="3068"/>
                </a:lnTo>
                <a:lnTo>
                  <a:pt x="132955" y="3068"/>
                </a:lnTo>
                <a:lnTo>
                  <a:pt x="133261" y="3273"/>
                </a:lnTo>
                <a:lnTo>
                  <a:pt x="133875" y="3068"/>
                </a:lnTo>
                <a:lnTo>
                  <a:pt x="133670" y="3170"/>
                </a:lnTo>
                <a:lnTo>
                  <a:pt x="134080" y="3273"/>
                </a:lnTo>
                <a:lnTo>
                  <a:pt x="132443" y="3580"/>
                </a:lnTo>
                <a:lnTo>
                  <a:pt x="132750" y="3784"/>
                </a:lnTo>
                <a:lnTo>
                  <a:pt x="134080" y="3784"/>
                </a:lnTo>
                <a:lnTo>
                  <a:pt x="132545" y="4091"/>
                </a:lnTo>
                <a:lnTo>
                  <a:pt x="134284" y="4602"/>
                </a:lnTo>
                <a:lnTo>
                  <a:pt x="134386" y="4398"/>
                </a:lnTo>
                <a:lnTo>
                  <a:pt x="134284" y="4295"/>
                </a:lnTo>
                <a:lnTo>
                  <a:pt x="134898" y="3886"/>
                </a:lnTo>
                <a:lnTo>
                  <a:pt x="134898" y="3580"/>
                </a:lnTo>
                <a:lnTo>
                  <a:pt x="135205" y="3477"/>
                </a:lnTo>
                <a:lnTo>
                  <a:pt x="135511" y="3170"/>
                </a:lnTo>
                <a:lnTo>
                  <a:pt x="136432" y="3068"/>
                </a:lnTo>
                <a:lnTo>
                  <a:pt x="135920" y="2864"/>
                </a:lnTo>
                <a:lnTo>
                  <a:pt x="136023" y="2761"/>
                </a:lnTo>
                <a:lnTo>
                  <a:pt x="134795" y="2659"/>
                </a:lnTo>
                <a:lnTo>
                  <a:pt x="134795" y="2455"/>
                </a:lnTo>
                <a:lnTo>
                  <a:pt x="134182" y="2557"/>
                </a:lnTo>
                <a:lnTo>
                  <a:pt x="134386" y="2352"/>
                </a:lnTo>
                <a:lnTo>
                  <a:pt x="133261" y="2250"/>
                </a:lnTo>
                <a:lnTo>
                  <a:pt x="133261" y="2250"/>
                </a:lnTo>
                <a:lnTo>
                  <a:pt x="133568" y="2864"/>
                </a:lnTo>
                <a:lnTo>
                  <a:pt x="133568" y="2864"/>
                </a:lnTo>
                <a:lnTo>
                  <a:pt x="132750" y="2455"/>
                </a:lnTo>
                <a:lnTo>
                  <a:pt x="131318" y="2455"/>
                </a:lnTo>
                <a:lnTo>
                  <a:pt x="131932" y="2250"/>
                </a:lnTo>
                <a:close/>
                <a:moveTo>
                  <a:pt x="66682" y="4398"/>
                </a:moveTo>
                <a:lnTo>
                  <a:pt x="66784" y="4500"/>
                </a:lnTo>
                <a:lnTo>
                  <a:pt x="66477" y="4500"/>
                </a:lnTo>
                <a:lnTo>
                  <a:pt x="67091" y="4705"/>
                </a:lnTo>
                <a:lnTo>
                  <a:pt x="66784" y="4705"/>
                </a:lnTo>
                <a:lnTo>
                  <a:pt x="68232" y="4795"/>
                </a:lnTo>
                <a:lnTo>
                  <a:pt x="68232" y="4795"/>
                </a:lnTo>
                <a:lnTo>
                  <a:pt x="68625" y="4500"/>
                </a:lnTo>
                <a:lnTo>
                  <a:pt x="66682" y="4398"/>
                </a:lnTo>
                <a:close/>
                <a:moveTo>
                  <a:pt x="68232" y="4795"/>
                </a:moveTo>
                <a:lnTo>
                  <a:pt x="68216" y="4807"/>
                </a:lnTo>
                <a:lnTo>
                  <a:pt x="68324" y="4801"/>
                </a:lnTo>
                <a:lnTo>
                  <a:pt x="68324" y="4801"/>
                </a:lnTo>
                <a:lnTo>
                  <a:pt x="68232" y="4795"/>
                </a:lnTo>
                <a:close/>
                <a:moveTo>
                  <a:pt x="71489" y="4500"/>
                </a:moveTo>
                <a:lnTo>
                  <a:pt x="70568" y="4705"/>
                </a:lnTo>
                <a:lnTo>
                  <a:pt x="71080" y="4807"/>
                </a:lnTo>
                <a:lnTo>
                  <a:pt x="71489" y="4500"/>
                </a:lnTo>
                <a:close/>
                <a:moveTo>
                  <a:pt x="81102" y="205"/>
                </a:moveTo>
                <a:lnTo>
                  <a:pt x="81614" y="409"/>
                </a:lnTo>
                <a:lnTo>
                  <a:pt x="80386" y="307"/>
                </a:lnTo>
                <a:lnTo>
                  <a:pt x="80489" y="409"/>
                </a:lnTo>
                <a:lnTo>
                  <a:pt x="79773" y="409"/>
                </a:lnTo>
                <a:lnTo>
                  <a:pt x="79977" y="511"/>
                </a:lnTo>
                <a:lnTo>
                  <a:pt x="79466" y="511"/>
                </a:lnTo>
                <a:lnTo>
                  <a:pt x="80693" y="920"/>
                </a:lnTo>
                <a:lnTo>
                  <a:pt x="80693" y="920"/>
                </a:lnTo>
                <a:lnTo>
                  <a:pt x="79159" y="716"/>
                </a:lnTo>
                <a:lnTo>
                  <a:pt x="77011" y="716"/>
                </a:lnTo>
                <a:lnTo>
                  <a:pt x="77727" y="818"/>
                </a:lnTo>
                <a:lnTo>
                  <a:pt x="73841" y="1023"/>
                </a:lnTo>
                <a:lnTo>
                  <a:pt x="73943" y="1125"/>
                </a:lnTo>
                <a:lnTo>
                  <a:pt x="74864" y="1023"/>
                </a:lnTo>
                <a:lnTo>
                  <a:pt x="74864" y="1023"/>
                </a:lnTo>
                <a:lnTo>
                  <a:pt x="74250" y="1125"/>
                </a:lnTo>
                <a:lnTo>
                  <a:pt x="75989" y="1125"/>
                </a:lnTo>
                <a:lnTo>
                  <a:pt x="74659" y="1227"/>
                </a:lnTo>
                <a:lnTo>
                  <a:pt x="74830" y="1313"/>
                </a:lnTo>
                <a:lnTo>
                  <a:pt x="74830" y="1313"/>
                </a:lnTo>
                <a:lnTo>
                  <a:pt x="77216" y="1227"/>
                </a:lnTo>
                <a:lnTo>
                  <a:pt x="74557" y="1534"/>
                </a:lnTo>
                <a:lnTo>
                  <a:pt x="74557" y="1534"/>
                </a:lnTo>
                <a:lnTo>
                  <a:pt x="78034" y="1330"/>
                </a:lnTo>
                <a:lnTo>
                  <a:pt x="75784" y="1739"/>
                </a:lnTo>
                <a:lnTo>
                  <a:pt x="75784" y="1739"/>
                </a:lnTo>
                <a:lnTo>
                  <a:pt x="78341" y="1636"/>
                </a:lnTo>
                <a:lnTo>
                  <a:pt x="78341" y="1636"/>
                </a:lnTo>
                <a:lnTo>
                  <a:pt x="77830" y="1739"/>
                </a:lnTo>
                <a:lnTo>
                  <a:pt x="81818" y="1125"/>
                </a:lnTo>
                <a:lnTo>
                  <a:pt x="81818" y="1125"/>
                </a:lnTo>
                <a:lnTo>
                  <a:pt x="80386" y="1534"/>
                </a:lnTo>
                <a:lnTo>
                  <a:pt x="81409" y="1534"/>
                </a:lnTo>
                <a:lnTo>
                  <a:pt x="77523" y="1943"/>
                </a:lnTo>
                <a:lnTo>
                  <a:pt x="78648" y="2352"/>
                </a:lnTo>
                <a:lnTo>
                  <a:pt x="78648" y="2352"/>
                </a:lnTo>
                <a:lnTo>
                  <a:pt x="75375" y="2045"/>
                </a:lnTo>
                <a:lnTo>
                  <a:pt x="75375" y="2352"/>
                </a:lnTo>
                <a:lnTo>
                  <a:pt x="76193" y="2761"/>
                </a:lnTo>
                <a:lnTo>
                  <a:pt x="75682" y="2761"/>
                </a:lnTo>
                <a:lnTo>
                  <a:pt x="77216" y="2864"/>
                </a:lnTo>
                <a:lnTo>
                  <a:pt x="75022" y="3201"/>
                </a:lnTo>
                <a:lnTo>
                  <a:pt x="75022" y="3201"/>
                </a:lnTo>
                <a:lnTo>
                  <a:pt x="74761" y="3375"/>
                </a:lnTo>
                <a:lnTo>
                  <a:pt x="75170" y="3477"/>
                </a:lnTo>
                <a:lnTo>
                  <a:pt x="74148" y="3682"/>
                </a:lnTo>
                <a:lnTo>
                  <a:pt x="74045" y="3886"/>
                </a:lnTo>
                <a:lnTo>
                  <a:pt x="75989" y="3580"/>
                </a:lnTo>
                <a:lnTo>
                  <a:pt x="73739" y="3989"/>
                </a:lnTo>
                <a:lnTo>
                  <a:pt x="73432" y="3682"/>
                </a:lnTo>
                <a:lnTo>
                  <a:pt x="72716" y="3682"/>
                </a:lnTo>
                <a:lnTo>
                  <a:pt x="72818" y="4193"/>
                </a:lnTo>
                <a:lnTo>
                  <a:pt x="71489" y="4500"/>
                </a:lnTo>
                <a:lnTo>
                  <a:pt x="71489" y="4500"/>
                </a:lnTo>
                <a:lnTo>
                  <a:pt x="71489" y="4500"/>
                </a:lnTo>
                <a:lnTo>
                  <a:pt x="71284" y="4807"/>
                </a:lnTo>
                <a:lnTo>
                  <a:pt x="71898" y="4705"/>
                </a:lnTo>
                <a:lnTo>
                  <a:pt x="71898" y="4807"/>
                </a:lnTo>
                <a:lnTo>
                  <a:pt x="75784" y="4807"/>
                </a:lnTo>
                <a:lnTo>
                  <a:pt x="75477" y="5011"/>
                </a:lnTo>
                <a:lnTo>
                  <a:pt x="75477" y="5011"/>
                </a:lnTo>
                <a:lnTo>
                  <a:pt x="77318" y="4705"/>
                </a:lnTo>
                <a:lnTo>
                  <a:pt x="77727" y="4398"/>
                </a:lnTo>
                <a:lnTo>
                  <a:pt x="77114" y="4398"/>
                </a:lnTo>
                <a:lnTo>
                  <a:pt x="77216" y="4193"/>
                </a:lnTo>
                <a:lnTo>
                  <a:pt x="75682" y="4091"/>
                </a:lnTo>
                <a:lnTo>
                  <a:pt x="76193" y="4091"/>
                </a:lnTo>
                <a:lnTo>
                  <a:pt x="76091" y="3989"/>
                </a:lnTo>
                <a:lnTo>
                  <a:pt x="78341" y="3886"/>
                </a:lnTo>
                <a:lnTo>
                  <a:pt x="78545" y="3580"/>
                </a:lnTo>
                <a:lnTo>
                  <a:pt x="80489" y="3375"/>
                </a:lnTo>
                <a:lnTo>
                  <a:pt x="79977" y="3170"/>
                </a:lnTo>
                <a:lnTo>
                  <a:pt x="81205" y="3068"/>
                </a:lnTo>
                <a:lnTo>
                  <a:pt x="79159" y="2761"/>
                </a:lnTo>
                <a:lnTo>
                  <a:pt x="81614" y="2659"/>
                </a:lnTo>
                <a:lnTo>
                  <a:pt x="80386" y="2455"/>
                </a:lnTo>
                <a:lnTo>
                  <a:pt x="82534" y="2352"/>
                </a:lnTo>
                <a:lnTo>
                  <a:pt x="81920" y="2250"/>
                </a:lnTo>
                <a:lnTo>
                  <a:pt x="83966" y="2250"/>
                </a:lnTo>
                <a:lnTo>
                  <a:pt x="83864" y="2148"/>
                </a:lnTo>
                <a:lnTo>
                  <a:pt x="84375" y="2045"/>
                </a:lnTo>
                <a:lnTo>
                  <a:pt x="83557" y="2045"/>
                </a:lnTo>
                <a:lnTo>
                  <a:pt x="84682" y="1943"/>
                </a:lnTo>
                <a:lnTo>
                  <a:pt x="84580" y="1739"/>
                </a:lnTo>
                <a:lnTo>
                  <a:pt x="88466" y="1125"/>
                </a:lnTo>
                <a:lnTo>
                  <a:pt x="86216" y="1330"/>
                </a:lnTo>
                <a:lnTo>
                  <a:pt x="90920" y="614"/>
                </a:lnTo>
                <a:lnTo>
                  <a:pt x="89898" y="511"/>
                </a:lnTo>
                <a:lnTo>
                  <a:pt x="90000" y="409"/>
                </a:lnTo>
                <a:lnTo>
                  <a:pt x="89795" y="409"/>
                </a:lnTo>
                <a:lnTo>
                  <a:pt x="89898" y="307"/>
                </a:lnTo>
                <a:lnTo>
                  <a:pt x="89898" y="307"/>
                </a:lnTo>
                <a:lnTo>
                  <a:pt x="87136" y="409"/>
                </a:lnTo>
                <a:lnTo>
                  <a:pt x="88466" y="205"/>
                </a:lnTo>
                <a:lnTo>
                  <a:pt x="84682" y="205"/>
                </a:lnTo>
                <a:lnTo>
                  <a:pt x="84989" y="409"/>
                </a:lnTo>
                <a:lnTo>
                  <a:pt x="82739" y="205"/>
                </a:lnTo>
                <a:lnTo>
                  <a:pt x="83352" y="409"/>
                </a:lnTo>
                <a:lnTo>
                  <a:pt x="83352" y="409"/>
                </a:lnTo>
                <a:lnTo>
                  <a:pt x="81102" y="205"/>
                </a:lnTo>
                <a:close/>
                <a:moveTo>
                  <a:pt x="62898" y="4909"/>
                </a:moveTo>
                <a:lnTo>
                  <a:pt x="63205" y="5011"/>
                </a:lnTo>
                <a:lnTo>
                  <a:pt x="63205" y="4909"/>
                </a:lnTo>
                <a:close/>
                <a:moveTo>
                  <a:pt x="55227" y="3989"/>
                </a:moveTo>
                <a:lnTo>
                  <a:pt x="55330" y="4091"/>
                </a:lnTo>
                <a:lnTo>
                  <a:pt x="50318" y="5011"/>
                </a:lnTo>
                <a:lnTo>
                  <a:pt x="50523" y="5011"/>
                </a:lnTo>
                <a:lnTo>
                  <a:pt x="50318" y="5216"/>
                </a:lnTo>
                <a:lnTo>
                  <a:pt x="50318" y="5216"/>
                </a:lnTo>
                <a:lnTo>
                  <a:pt x="51545" y="5011"/>
                </a:lnTo>
                <a:lnTo>
                  <a:pt x="51443" y="5318"/>
                </a:lnTo>
                <a:lnTo>
                  <a:pt x="54102" y="4500"/>
                </a:lnTo>
                <a:lnTo>
                  <a:pt x="53591" y="4909"/>
                </a:lnTo>
                <a:lnTo>
                  <a:pt x="53591" y="4909"/>
                </a:lnTo>
                <a:lnTo>
                  <a:pt x="56045" y="4091"/>
                </a:lnTo>
                <a:lnTo>
                  <a:pt x="55227" y="3989"/>
                </a:lnTo>
                <a:close/>
                <a:moveTo>
                  <a:pt x="65761" y="4705"/>
                </a:moveTo>
                <a:lnTo>
                  <a:pt x="63818" y="4807"/>
                </a:lnTo>
                <a:lnTo>
                  <a:pt x="64227" y="4909"/>
                </a:lnTo>
                <a:lnTo>
                  <a:pt x="63920" y="4909"/>
                </a:lnTo>
                <a:lnTo>
                  <a:pt x="64330" y="5011"/>
                </a:lnTo>
                <a:lnTo>
                  <a:pt x="64023" y="5216"/>
                </a:lnTo>
                <a:lnTo>
                  <a:pt x="63205" y="5011"/>
                </a:lnTo>
                <a:lnTo>
                  <a:pt x="62898" y="5114"/>
                </a:lnTo>
                <a:lnTo>
                  <a:pt x="63000" y="5114"/>
                </a:lnTo>
                <a:lnTo>
                  <a:pt x="63102" y="5318"/>
                </a:lnTo>
                <a:lnTo>
                  <a:pt x="63102" y="5318"/>
                </a:lnTo>
                <a:lnTo>
                  <a:pt x="62489" y="5216"/>
                </a:lnTo>
                <a:lnTo>
                  <a:pt x="61875" y="5420"/>
                </a:lnTo>
                <a:lnTo>
                  <a:pt x="64125" y="5420"/>
                </a:lnTo>
                <a:lnTo>
                  <a:pt x="62898" y="5625"/>
                </a:lnTo>
                <a:lnTo>
                  <a:pt x="63102" y="5727"/>
                </a:lnTo>
                <a:lnTo>
                  <a:pt x="63000" y="5932"/>
                </a:lnTo>
                <a:lnTo>
                  <a:pt x="63000" y="5932"/>
                </a:lnTo>
                <a:lnTo>
                  <a:pt x="65148" y="5420"/>
                </a:lnTo>
                <a:lnTo>
                  <a:pt x="64943" y="5318"/>
                </a:lnTo>
                <a:lnTo>
                  <a:pt x="65761" y="4705"/>
                </a:lnTo>
                <a:close/>
                <a:moveTo>
                  <a:pt x="209148" y="5011"/>
                </a:moveTo>
                <a:lnTo>
                  <a:pt x="209455" y="5420"/>
                </a:lnTo>
                <a:lnTo>
                  <a:pt x="207102" y="5216"/>
                </a:lnTo>
                <a:lnTo>
                  <a:pt x="207409" y="5318"/>
                </a:lnTo>
                <a:lnTo>
                  <a:pt x="207205" y="5318"/>
                </a:lnTo>
                <a:lnTo>
                  <a:pt x="207716" y="5625"/>
                </a:lnTo>
                <a:lnTo>
                  <a:pt x="207511" y="5625"/>
                </a:lnTo>
                <a:lnTo>
                  <a:pt x="211705" y="5932"/>
                </a:lnTo>
                <a:lnTo>
                  <a:pt x="210170" y="5420"/>
                </a:lnTo>
                <a:lnTo>
                  <a:pt x="210170" y="5420"/>
                </a:lnTo>
                <a:lnTo>
                  <a:pt x="212420" y="5727"/>
                </a:lnTo>
                <a:lnTo>
                  <a:pt x="212318" y="5523"/>
                </a:lnTo>
                <a:lnTo>
                  <a:pt x="209148" y="5011"/>
                </a:lnTo>
                <a:close/>
                <a:moveTo>
                  <a:pt x="65148" y="5932"/>
                </a:moveTo>
                <a:lnTo>
                  <a:pt x="65966" y="6239"/>
                </a:lnTo>
                <a:lnTo>
                  <a:pt x="66989" y="5932"/>
                </a:lnTo>
                <a:close/>
                <a:moveTo>
                  <a:pt x="59523" y="4500"/>
                </a:moveTo>
                <a:lnTo>
                  <a:pt x="58193" y="4807"/>
                </a:lnTo>
                <a:lnTo>
                  <a:pt x="58295" y="5011"/>
                </a:lnTo>
                <a:lnTo>
                  <a:pt x="57886" y="5216"/>
                </a:lnTo>
                <a:lnTo>
                  <a:pt x="58193" y="5420"/>
                </a:lnTo>
                <a:lnTo>
                  <a:pt x="56455" y="5216"/>
                </a:lnTo>
                <a:lnTo>
                  <a:pt x="56659" y="5216"/>
                </a:lnTo>
                <a:lnTo>
                  <a:pt x="55739" y="4909"/>
                </a:lnTo>
                <a:lnTo>
                  <a:pt x="55841" y="4807"/>
                </a:lnTo>
                <a:lnTo>
                  <a:pt x="54716" y="4909"/>
                </a:lnTo>
                <a:lnTo>
                  <a:pt x="55227" y="5011"/>
                </a:lnTo>
                <a:lnTo>
                  <a:pt x="53795" y="5216"/>
                </a:lnTo>
                <a:lnTo>
                  <a:pt x="54818" y="5216"/>
                </a:lnTo>
                <a:lnTo>
                  <a:pt x="53182" y="5420"/>
                </a:lnTo>
                <a:lnTo>
                  <a:pt x="54511" y="5318"/>
                </a:lnTo>
                <a:lnTo>
                  <a:pt x="52466" y="5727"/>
                </a:lnTo>
                <a:lnTo>
                  <a:pt x="53386" y="5932"/>
                </a:lnTo>
                <a:lnTo>
                  <a:pt x="53693" y="5830"/>
                </a:lnTo>
                <a:lnTo>
                  <a:pt x="53898" y="5932"/>
                </a:lnTo>
                <a:lnTo>
                  <a:pt x="54307" y="5830"/>
                </a:lnTo>
                <a:lnTo>
                  <a:pt x="54409" y="5727"/>
                </a:lnTo>
                <a:lnTo>
                  <a:pt x="55227" y="5625"/>
                </a:lnTo>
                <a:lnTo>
                  <a:pt x="54614" y="5830"/>
                </a:lnTo>
                <a:lnTo>
                  <a:pt x="56455" y="5727"/>
                </a:lnTo>
                <a:lnTo>
                  <a:pt x="56455" y="5727"/>
                </a:lnTo>
                <a:lnTo>
                  <a:pt x="54102" y="6136"/>
                </a:lnTo>
                <a:lnTo>
                  <a:pt x="54102" y="6341"/>
                </a:lnTo>
                <a:lnTo>
                  <a:pt x="57784" y="5932"/>
                </a:lnTo>
                <a:lnTo>
                  <a:pt x="57682" y="5932"/>
                </a:lnTo>
                <a:lnTo>
                  <a:pt x="59625" y="5727"/>
                </a:lnTo>
                <a:lnTo>
                  <a:pt x="60443" y="5114"/>
                </a:lnTo>
                <a:lnTo>
                  <a:pt x="58909" y="5318"/>
                </a:lnTo>
                <a:lnTo>
                  <a:pt x="59216" y="5114"/>
                </a:lnTo>
                <a:lnTo>
                  <a:pt x="58909" y="5114"/>
                </a:lnTo>
                <a:lnTo>
                  <a:pt x="59523" y="4500"/>
                </a:lnTo>
                <a:close/>
                <a:moveTo>
                  <a:pt x="70057" y="4705"/>
                </a:moveTo>
                <a:lnTo>
                  <a:pt x="68324" y="4801"/>
                </a:lnTo>
                <a:lnTo>
                  <a:pt x="68324" y="4801"/>
                </a:lnTo>
                <a:lnTo>
                  <a:pt x="68420" y="4807"/>
                </a:lnTo>
                <a:lnTo>
                  <a:pt x="68420" y="5318"/>
                </a:lnTo>
                <a:lnTo>
                  <a:pt x="67909" y="5625"/>
                </a:lnTo>
                <a:lnTo>
                  <a:pt x="67807" y="5830"/>
                </a:lnTo>
                <a:lnTo>
                  <a:pt x="68420" y="6034"/>
                </a:lnTo>
                <a:lnTo>
                  <a:pt x="68318" y="6136"/>
                </a:lnTo>
                <a:lnTo>
                  <a:pt x="69955" y="6136"/>
                </a:lnTo>
                <a:lnTo>
                  <a:pt x="69648" y="6341"/>
                </a:lnTo>
                <a:lnTo>
                  <a:pt x="75580" y="6034"/>
                </a:lnTo>
                <a:lnTo>
                  <a:pt x="75068" y="5932"/>
                </a:lnTo>
                <a:lnTo>
                  <a:pt x="75580" y="5523"/>
                </a:lnTo>
                <a:lnTo>
                  <a:pt x="74966" y="5420"/>
                </a:lnTo>
                <a:lnTo>
                  <a:pt x="75068" y="5318"/>
                </a:lnTo>
                <a:lnTo>
                  <a:pt x="71898" y="5523"/>
                </a:lnTo>
                <a:lnTo>
                  <a:pt x="72000" y="5625"/>
                </a:lnTo>
                <a:lnTo>
                  <a:pt x="70261" y="5420"/>
                </a:lnTo>
                <a:lnTo>
                  <a:pt x="70159" y="5523"/>
                </a:lnTo>
                <a:lnTo>
                  <a:pt x="69750" y="5523"/>
                </a:lnTo>
                <a:lnTo>
                  <a:pt x="70261" y="5318"/>
                </a:lnTo>
                <a:lnTo>
                  <a:pt x="69239" y="4909"/>
                </a:lnTo>
                <a:lnTo>
                  <a:pt x="70568" y="4909"/>
                </a:lnTo>
                <a:lnTo>
                  <a:pt x="69443" y="4807"/>
                </a:lnTo>
                <a:lnTo>
                  <a:pt x="70057" y="4705"/>
                </a:lnTo>
                <a:close/>
                <a:moveTo>
                  <a:pt x="165273" y="4705"/>
                </a:moveTo>
                <a:lnTo>
                  <a:pt x="160773" y="4909"/>
                </a:lnTo>
                <a:lnTo>
                  <a:pt x="160875" y="5011"/>
                </a:lnTo>
                <a:lnTo>
                  <a:pt x="160364" y="5114"/>
                </a:lnTo>
                <a:lnTo>
                  <a:pt x="159341" y="5420"/>
                </a:lnTo>
                <a:lnTo>
                  <a:pt x="158727" y="5625"/>
                </a:lnTo>
                <a:lnTo>
                  <a:pt x="158830" y="5727"/>
                </a:lnTo>
                <a:lnTo>
                  <a:pt x="158216" y="5830"/>
                </a:lnTo>
                <a:lnTo>
                  <a:pt x="158727" y="5932"/>
                </a:lnTo>
                <a:lnTo>
                  <a:pt x="158318" y="6239"/>
                </a:lnTo>
                <a:lnTo>
                  <a:pt x="158727" y="6341"/>
                </a:lnTo>
                <a:lnTo>
                  <a:pt x="158318" y="6443"/>
                </a:lnTo>
                <a:lnTo>
                  <a:pt x="158114" y="6648"/>
                </a:lnTo>
                <a:lnTo>
                  <a:pt x="157602" y="6955"/>
                </a:lnTo>
                <a:lnTo>
                  <a:pt x="158114" y="7261"/>
                </a:lnTo>
                <a:lnTo>
                  <a:pt x="160057" y="7057"/>
                </a:lnTo>
                <a:lnTo>
                  <a:pt x="159750" y="6852"/>
                </a:lnTo>
                <a:lnTo>
                  <a:pt x="160159" y="6341"/>
                </a:lnTo>
                <a:lnTo>
                  <a:pt x="160875" y="6239"/>
                </a:lnTo>
                <a:lnTo>
                  <a:pt x="160875" y="6136"/>
                </a:lnTo>
                <a:lnTo>
                  <a:pt x="161182" y="6034"/>
                </a:lnTo>
                <a:lnTo>
                  <a:pt x="160977" y="5932"/>
                </a:lnTo>
                <a:lnTo>
                  <a:pt x="165273" y="4705"/>
                </a:lnTo>
                <a:close/>
                <a:moveTo>
                  <a:pt x="212114" y="6852"/>
                </a:moveTo>
                <a:lnTo>
                  <a:pt x="211500" y="7261"/>
                </a:lnTo>
                <a:lnTo>
                  <a:pt x="214057" y="7364"/>
                </a:lnTo>
                <a:lnTo>
                  <a:pt x="212114" y="6852"/>
                </a:lnTo>
                <a:close/>
                <a:moveTo>
                  <a:pt x="177955" y="7159"/>
                </a:moveTo>
                <a:lnTo>
                  <a:pt x="178568" y="7466"/>
                </a:lnTo>
                <a:lnTo>
                  <a:pt x="177852" y="7261"/>
                </a:lnTo>
                <a:lnTo>
                  <a:pt x="177955" y="7159"/>
                </a:lnTo>
                <a:close/>
                <a:moveTo>
                  <a:pt x="58602" y="6955"/>
                </a:moveTo>
                <a:lnTo>
                  <a:pt x="57375" y="7159"/>
                </a:lnTo>
                <a:lnTo>
                  <a:pt x="57784" y="7568"/>
                </a:lnTo>
                <a:lnTo>
                  <a:pt x="58602" y="7261"/>
                </a:lnTo>
                <a:lnTo>
                  <a:pt x="58602" y="6955"/>
                </a:lnTo>
                <a:close/>
                <a:moveTo>
                  <a:pt x="108307" y="7568"/>
                </a:moveTo>
                <a:lnTo>
                  <a:pt x="108211" y="7587"/>
                </a:lnTo>
                <a:lnTo>
                  <a:pt x="108211" y="7587"/>
                </a:lnTo>
                <a:lnTo>
                  <a:pt x="108381" y="7603"/>
                </a:lnTo>
                <a:lnTo>
                  <a:pt x="108381" y="7603"/>
                </a:lnTo>
                <a:lnTo>
                  <a:pt x="108307" y="7568"/>
                </a:lnTo>
                <a:close/>
                <a:moveTo>
                  <a:pt x="73636" y="7159"/>
                </a:moveTo>
                <a:lnTo>
                  <a:pt x="74659" y="7670"/>
                </a:lnTo>
                <a:lnTo>
                  <a:pt x="76193" y="7670"/>
                </a:lnTo>
                <a:lnTo>
                  <a:pt x="76193" y="7466"/>
                </a:lnTo>
                <a:lnTo>
                  <a:pt x="75989" y="7261"/>
                </a:lnTo>
                <a:lnTo>
                  <a:pt x="73636" y="7159"/>
                </a:lnTo>
                <a:close/>
                <a:moveTo>
                  <a:pt x="108381" y="7603"/>
                </a:moveTo>
                <a:lnTo>
                  <a:pt x="109841" y="8284"/>
                </a:lnTo>
                <a:lnTo>
                  <a:pt x="110250" y="7773"/>
                </a:lnTo>
                <a:lnTo>
                  <a:pt x="108381" y="7603"/>
                </a:lnTo>
                <a:close/>
                <a:moveTo>
                  <a:pt x="68011" y="6852"/>
                </a:moveTo>
                <a:lnTo>
                  <a:pt x="64227" y="7364"/>
                </a:lnTo>
                <a:lnTo>
                  <a:pt x="63511" y="8386"/>
                </a:lnTo>
                <a:lnTo>
                  <a:pt x="63511" y="8386"/>
                </a:lnTo>
                <a:lnTo>
                  <a:pt x="64534" y="8182"/>
                </a:lnTo>
                <a:lnTo>
                  <a:pt x="64739" y="7773"/>
                </a:lnTo>
                <a:lnTo>
                  <a:pt x="65352" y="7773"/>
                </a:lnTo>
                <a:lnTo>
                  <a:pt x="68011" y="6852"/>
                </a:lnTo>
                <a:close/>
                <a:moveTo>
                  <a:pt x="216716" y="8182"/>
                </a:moveTo>
                <a:lnTo>
                  <a:pt x="217227" y="8489"/>
                </a:lnTo>
                <a:lnTo>
                  <a:pt x="217330" y="8182"/>
                </a:lnTo>
                <a:close/>
                <a:moveTo>
                  <a:pt x="62080" y="6852"/>
                </a:moveTo>
                <a:lnTo>
                  <a:pt x="60852" y="7159"/>
                </a:lnTo>
                <a:lnTo>
                  <a:pt x="61568" y="7364"/>
                </a:lnTo>
                <a:lnTo>
                  <a:pt x="61057" y="7466"/>
                </a:lnTo>
                <a:lnTo>
                  <a:pt x="61057" y="7568"/>
                </a:lnTo>
                <a:lnTo>
                  <a:pt x="60341" y="7773"/>
                </a:lnTo>
                <a:lnTo>
                  <a:pt x="60034" y="7466"/>
                </a:lnTo>
                <a:lnTo>
                  <a:pt x="59420" y="7773"/>
                </a:lnTo>
                <a:lnTo>
                  <a:pt x="59727" y="8182"/>
                </a:lnTo>
                <a:lnTo>
                  <a:pt x="60136" y="8284"/>
                </a:lnTo>
                <a:lnTo>
                  <a:pt x="60443" y="8898"/>
                </a:lnTo>
                <a:lnTo>
                  <a:pt x="61159" y="8898"/>
                </a:lnTo>
                <a:lnTo>
                  <a:pt x="61364" y="8489"/>
                </a:lnTo>
                <a:lnTo>
                  <a:pt x="62182" y="8591"/>
                </a:lnTo>
                <a:lnTo>
                  <a:pt x="63205" y="7773"/>
                </a:lnTo>
                <a:lnTo>
                  <a:pt x="62795" y="7875"/>
                </a:lnTo>
                <a:lnTo>
                  <a:pt x="62795" y="7670"/>
                </a:lnTo>
                <a:lnTo>
                  <a:pt x="62898" y="7670"/>
                </a:lnTo>
                <a:lnTo>
                  <a:pt x="62182" y="7568"/>
                </a:lnTo>
                <a:lnTo>
                  <a:pt x="63409" y="7261"/>
                </a:lnTo>
                <a:lnTo>
                  <a:pt x="63205" y="7159"/>
                </a:lnTo>
                <a:lnTo>
                  <a:pt x="63511" y="6852"/>
                </a:lnTo>
                <a:close/>
                <a:moveTo>
                  <a:pt x="47250" y="6443"/>
                </a:moveTo>
                <a:lnTo>
                  <a:pt x="47148" y="6852"/>
                </a:lnTo>
                <a:lnTo>
                  <a:pt x="43977" y="8386"/>
                </a:lnTo>
                <a:lnTo>
                  <a:pt x="44284" y="8386"/>
                </a:lnTo>
                <a:lnTo>
                  <a:pt x="44898" y="8693"/>
                </a:lnTo>
                <a:lnTo>
                  <a:pt x="44795" y="9102"/>
                </a:lnTo>
                <a:lnTo>
                  <a:pt x="44795" y="9102"/>
                </a:lnTo>
                <a:lnTo>
                  <a:pt x="51955" y="7159"/>
                </a:lnTo>
                <a:lnTo>
                  <a:pt x="51545" y="6545"/>
                </a:lnTo>
                <a:lnTo>
                  <a:pt x="50318" y="6750"/>
                </a:lnTo>
                <a:lnTo>
                  <a:pt x="50420" y="6545"/>
                </a:lnTo>
                <a:lnTo>
                  <a:pt x="50011" y="6648"/>
                </a:lnTo>
                <a:lnTo>
                  <a:pt x="50216" y="6545"/>
                </a:lnTo>
                <a:lnTo>
                  <a:pt x="47250" y="6443"/>
                </a:lnTo>
                <a:close/>
                <a:moveTo>
                  <a:pt x="158625" y="7261"/>
                </a:moveTo>
                <a:lnTo>
                  <a:pt x="157602" y="7875"/>
                </a:lnTo>
                <a:lnTo>
                  <a:pt x="157500" y="8182"/>
                </a:lnTo>
                <a:lnTo>
                  <a:pt x="156989" y="8284"/>
                </a:lnTo>
                <a:lnTo>
                  <a:pt x="159034" y="9102"/>
                </a:lnTo>
                <a:lnTo>
                  <a:pt x="158830" y="9102"/>
                </a:lnTo>
                <a:lnTo>
                  <a:pt x="158830" y="9205"/>
                </a:lnTo>
                <a:lnTo>
                  <a:pt x="158727" y="9205"/>
                </a:lnTo>
                <a:lnTo>
                  <a:pt x="158727" y="9307"/>
                </a:lnTo>
                <a:lnTo>
                  <a:pt x="158625" y="9307"/>
                </a:lnTo>
                <a:lnTo>
                  <a:pt x="160773" y="9614"/>
                </a:lnTo>
                <a:lnTo>
                  <a:pt x="160773" y="9614"/>
                </a:lnTo>
                <a:lnTo>
                  <a:pt x="160568" y="9511"/>
                </a:lnTo>
                <a:lnTo>
                  <a:pt x="161489" y="9511"/>
                </a:lnTo>
                <a:lnTo>
                  <a:pt x="159239" y="8080"/>
                </a:lnTo>
                <a:lnTo>
                  <a:pt x="159341" y="7773"/>
                </a:lnTo>
                <a:lnTo>
                  <a:pt x="159545" y="7670"/>
                </a:lnTo>
                <a:lnTo>
                  <a:pt x="159545" y="7466"/>
                </a:lnTo>
                <a:lnTo>
                  <a:pt x="158625" y="7261"/>
                </a:lnTo>
                <a:close/>
                <a:moveTo>
                  <a:pt x="18920" y="9818"/>
                </a:moveTo>
                <a:lnTo>
                  <a:pt x="18511" y="9920"/>
                </a:lnTo>
                <a:lnTo>
                  <a:pt x="18511" y="9920"/>
                </a:lnTo>
                <a:lnTo>
                  <a:pt x="18637" y="9901"/>
                </a:lnTo>
                <a:lnTo>
                  <a:pt x="18637" y="9901"/>
                </a:lnTo>
                <a:lnTo>
                  <a:pt x="18920" y="9818"/>
                </a:lnTo>
                <a:close/>
                <a:moveTo>
                  <a:pt x="137352" y="10125"/>
                </a:moveTo>
                <a:lnTo>
                  <a:pt x="137352" y="10125"/>
                </a:lnTo>
                <a:lnTo>
                  <a:pt x="137352" y="10125"/>
                </a:lnTo>
                <a:close/>
                <a:moveTo>
                  <a:pt x="88977" y="9818"/>
                </a:moveTo>
                <a:lnTo>
                  <a:pt x="88670" y="10125"/>
                </a:lnTo>
                <a:lnTo>
                  <a:pt x="88466" y="10125"/>
                </a:lnTo>
                <a:lnTo>
                  <a:pt x="88364" y="10432"/>
                </a:lnTo>
                <a:lnTo>
                  <a:pt x="88875" y="10534"/>
                </a:lnTo>
                <a:lnTo>
                  <a:pt x="88568" y="10636"/>
                </a:lnTo>
                <a:lnTo>
                  <a:pt x="89489" y="10636"/>
                </a:lnTo>
                <a:lnTo>
                  <a:pt x="90000" y="10227"/>
                </a:lnTo>
                <a:lnTo>
                  <a:pt x="88977" y="9818"/>
                </a:lnTo>
                <a:close/>
                <a:moveTo>
                  <a:pt x="52466" y="7261"/>
                </a:moveTo>
                <a:lnTo>
                  <a:pt x="48170" y="8591"/>
                </a:lnTo>
                <a:lnTo>
                  <a:pt x="48784" y="8693"/>
                </a:lnTo>
                <a:lnTo>
                  <a:pt x="48375" y="8898"/>
                </a:lnTo>
                <a:lnTo>
                  <a:pt x="50216" y="8795"/>
                </a:lnTo>
                <a:lnTo>
                  <a:pt x="50216" y="8795"/>
                </a:lnTo>
                <a:lnTo>
                  <a:pt x="49705" y="8898"/>
                </a:lnTo>
                <a:lnTo>
                  <a:pt x="49807" y="8898"/>
                </a:lnTo>
                <a:lnTo>
                  <a:pt x="47761" y="9307"/>
                </a:lnTo>
                <a:lnTo>
                  <a:pt x="51545" y="9818"/>
                </a:lnTo>
                <a:lnTo>
                  <a:pt x="48273" y="9920"/>
                </a:lnTo>
                <a:lnTo>
                  <a:pt x="47557" y="10534"/>
                </a:lnTo>
                <a:lnTo>
                  <a:pt x="49193" y="10739"/>
                </a:lnTo>
                <a:lnTo>
                  <a:pt x="48989" y="11352"/>
                </a:lnTo>
                <a:lnTo>
                  <a:pt x="54102" y="10534"/>
                </a:lnTo>
                <a:lnTo>
                  <a:pt x="54102" y="10739"/>
                </a:lnTo>
                <a:lnTo>
                  <a:pt x="54818" y="10841"/>
                </a:lnTo>
                <a:lnTo>
                  <a:pt x="54614" y="10943"/>
                </a:lnTo>
                <a:lnTo>
                  <a:pt x="56148" y="11045"/>
                </a:lnTo>
                <a:lnTo>
                  <a:pt x="57170" y="10534"/>
                </a:lnTo>
                <a:lnTo>
                  <a:pt x="56250" y="10739"/>
                </a:lnTo>
                <a:lnTo>
                  <a:pt x="56455" y="10534"/>
                </a:lnTo>
                <a:lnTo>
                  <a:pt x="56352" y="10432"/>
                </a:lnTo>
                <a:lnTo>
                  <a:pt x="58295" y="10023"/>
                </a:lnTo>
                <a:lnTo>
                  <a:pt x="57989" y="9920"/>
                </a:lnTo>
                <a:lnTo>
                  <a:pt x="57989" y="9818"/>
                </a:lnTo>
                <a:lnTo>
                  <a:pt x="56864" y="9409"/>
                </a:lnTo>
                <a:lnTo>
                  <a:pt x="57682" y="7670"/>
                </a:lnTo>
                <a:lnTo>
                  <a:pt x="56455" y="7364"/>
                </a:lnTo>
                <a:lnTo>
                  <a:pt x="55739" y="8489"/>
                </a:lnTo>
                <a:lnTo>
                  <a:pt x="55023" y="8693"/>
                </a:lnTo>
                <a:lnTo>
                  <a:pt x="55023" y="8693"/>
                </a:lnTo>
                <a:lnTo>
                  <a:pt x="55227" y="7875"/>
                </a:lnTo>
                <a:lnTo>
                  <a:pt x="54614" y="7773"/>
                </a:lnTo>
                <a:lnTo>
                  <a:pt x="53591" y="8080"/>
                </a:lnTo>
                <a:lnTo>
                  <a:pt x="53693" y="7977"/>
                </a:lnTo>
                <a:lnTo>
                  <a:pt x="53182" y="8080"/>
                </a:lnTo>
                <a:lnTo>
                  <a:pt x="53182" y="8080"/>
                </a:lnTo>
                <a:lnTo>
                  <a:pt x="53898" y="7773"/>
                </a:lnTo>
                <a:lnTo>
                  <a:pt x="51750" y="7875"/>
                </a:lnTo>
                <a:lnTo>
                  <a:pt x="52466" y="7261"/>
                </a:lnTo>
                <a:close/>
                <a:moveTo>
                  <a:pt x="60341" y="10330"/>
                </a:moveTo>
                <a:lnTo>
                  <a:pt x="58602" y="10841"/>
                </a:lnTo>
                <a:lnTo>
                  <a:pt x="59114" y="11148"/>
                </a:lnTo>
                <a:lnTo>
                  <a:pt x="60136" y="11352"/>
                </a:lnTo>
                <a:lnTo>
                  <a:pt x="61159" y="11045"/>
                </a:lnTo>
                <a:lnTo>
                  <a:pt x="60239" y="10432"/>
                </a:lnTo>
                <a:lnTo>
                  <a:pt x="60341" y="10330"/>
                </a:lnTo>
                <a:close/>
                <a:moveTo>
                  <a:pt x="175193" y="11250"/>
                </a:moveTo>
                <a:lnTo>
                  <a:pt x="176114" y="11557"/>
                </a:lnTo>
                <a:lnTo>
                  <a:pt x="176114" y="12068"/>
                </a:lnTo>
                <a:lnTo>
                  <a:pt x="177136" y="12170"/>
                </a:lnTo>
                <a:lnTo>
                  <a:pt x="177136" y="12170"/>
                </a:lnTo>
                <a:lnTo>
                  <a:pt x="176011" y="12068"/>
                </a:lnTo>
                <a:lnTo>
                  <a:pt x="175193" y="11250"/>
                </a:lnTo>
                <a:close/>
                <a:moveTo>
                  <a:pt x="73023" y="11557"/>
                </a:moveTo>
                <a:lnTo>
                  <a:pt x="72307" y="12375"/>
                </a:lnTo>
                <a:lnTo>
                  <a:pt x="73432" y="12375"/>
                </a:lnTo>
                <a:lnTo>
                  <a:pt x="74148" y="11659"/>
                </a:lnTo>
                <a:lnTo>
                  <a:pt x="73023" y="11557"/>
                </a:lnTo>
                <a:close/>
                <a:moveTo>
                  <a:pt x="108409" y="13295"/>
                </a:moveTo>
                <a:lnTo>
                  <a:pt x="108716" y="13398"/>
                </a:lnTo>
                <a:lnTo>
                  <a:pt x="108818" y="13398"/>
                </a:lnTo>
                <a:lnTo>
                  <a:pt x="108409" y="13295"/>
                </a:lnTo>
                <a:close/>
                <a:moveTo>
                  <a:pt x="9205" y="13807"/>
                </a:moveTo>
                <a:lnTo>
                  <a:pt x="9102" y="13909"/>
                </a:lnTo>
                <a:lnTo>
                  <a:pt x="9205" y="13909"/>
                </a:lnTo>
                <a:lnTo>
                  <a:pt x="9205" y="13807"/>
                </a:lnTo>
                <a:close/>
                <a:moveTo>
                  <a:pt x="5420" y="11045"/>
                </a:moveTo>
                <a:lnTo>
                  <a:pt x="0" y="14420"/>
                </a:lnTo>
                <a:lnTo>
                  <a:pt x="511" y="14318"/>
                </a:lnTo>
                <a:lnTo>
                  <a:pt x="1227" y="13909"/>
                </a:lnTo>
                <a:lnTo>
                  <a:pt x="1227" y="13705"/>
                </a:lnTo>
                <a:lnTo>
                  <a:pt x="1739" y="13398"/>
                </a:lnTo>
                <a:lnTo>
                  <a:pt x="1636" y="13500"/>
                </a:lnTo>
                <a:lnTo>
                  <a:pt x="2352" y="13295"/>
                </a:lnTo>
                <a:lnTo>
                  <a:pt x="2148" y="13398"/>
                </a:lnTo>
                <a:lnTo>
                  <a:pt x="2761" y="13193"/>
                </a:lnTo>
                <a:lnTo>
                  <a:pt x="2761" y="13193"/>
                </a:lnTo>
                <a:lnTo>
                  <a:pt x="1636" y="14011"/>
                </a:lnTo>
                <a:lnTo>
                  <a:pt x="3273" y="14114"/>
                </a:lnTo>
                <a:lnTo>
                  <a:pt x="3068" y="14625"/>
                </a:lnTo>
                <a:lnTo>
                  <a:pt x="3375" y="15034"/>
                </a:lnTo>
                <a:lnTo>
                  <a:pt x="3989" y="14932"/>
                </a:lnTo>
                <a:lnTo>
                  <a:pt x="3682" y="15136"/>
                </a:lnTo>
                <a:lnTo>
                  <a:pt x="4295" y="14932"/>
                </a:lnTo>
                <a:lnTo>
                  <a:pt x="4193" y="15034"/>
                </a:lnTo>
                <a:lnTo>
                  <a:pt x="4193" y="15034"/>
                </a:lnTo>
                <a:lnTo>
                  <a:pt x="4602" y="14727"/>
                </a:lnTo>
                <a:lnTo>
                  <a:pt x="4500" y="14625"/>
                </a:lnTo>
                <a:lnTo>
                  <a:pt x="5523" y="14318"/>
                </a:lnTo>
                <a:lnTo>
                  <a:pt x="5318" y="14318"/>
                </a:lnTo>
                <a:lnTo>
                  <a:pt x="5830" y="14114"/>
                </a:lnTo>
                <a:lnTo>
                  <a:pt x="5727" y="14114"/>
                </a:lnTo>
                <a:lnTo>
                  <a:pt x="5727" y="13909"/>
                </a:lnTo>
                <a:lnTo>
                  <a:pt x="6136" y="14011"/>
                </a:lnTo>
                <a:lnTo>
                  <a:pt x="6750" y="14011"/>
                </a:lnTo>
                <a:lnTo>
                  <a:pt x="6852" y="13807"/>
                </a:lnTo>
                <a:lnTo>
                  <a:pt x="7159" y="13909"/>
                </a:lnTo>
                <a:lnTo>
                  <a:pt x="8386" y="13500"/>
                </a:lnTo>
                <a:lnTo>
                  <a:pt x="8080" y="13398"/>
                </a:lnTo>
                <a:lnTo>
                  <a:pt x="7977" y="13398"/>
                </a:lnTo>
                <a:lnTo>
                  <a:pt x="8080" y="13193"/>
                </a:lnTo>
                <a:lnTo>
                  <a:pt x="8080" y="12886"/>
                </a:lnTo>
                <a:lnTo>
                  <a:pt x="7364" y="12682"/>
                </a:lnTo>
                <a:lnTo>
                  <a:pt x="7364" y="12682"/>
                </a:lnTo>
                <a:lnTo>
                  <a:pt x="7568" y="12784"/>
                </a:lnTo>
                <a:lnTo>
                  <a:pt x="6852" y="12886"/>
                </a:lnTo>
                <a:lnTo>
                  <a:pt x="7261" y="12682"/>
                </a:lnTo>
                <a:lnTo>
                  <a:pt x="6341" y="12682"/>
                </a:lnTo>
                <a:lnTo>
                  <a:pt x="6034" y="12989"/>
                </a:lnTo>
                <a:lnTo>
                  <a:pt x="6034" y="13193"/>
                </a:lnTo>
                <a:lnTo>
                  <a:pt x="5625" y="13398"/>
                </a:lnTo>
                <a:lnTo>
                  <a:pt x="5625" y="13398"/>
                </a:lnTo>
                <a:lnTo>
                  <a:pt x="5932" y="13193"/>
                </a:lnTo>
                <a:lnTo>
                  <a:pt x="5523" y="13295"/>
                </a:lnTo>
                <a:lnTo>
                  <a:pt x="5523" y="13091"/>
                </a:lnTo>
                <a:lnTo>
                  <a:pt x="6545" y="12375"/>
                </a:lnTo>
                <a:lnTo>
                  <a:pt x="6136" y="12375"/>
                </a:lnTo>
                <a:lnTo>
                  <a:pt x="6648" y="12068"/>
                </a:lnTo>
                <a:lnTo>
                  <a:pt x="5830" y="11659"/>
                </a:lnTo>
                <a:lnTo>
                  <a:pt x="5932" y="11557"/>
                </a:lnTo>
                <a:lnTo>
                  <a:pt x="5727" y="11352"/>
                </a:lnTo>
                <a:lnTo>
                  <a:pt x="5523" y="11557"/>
                </a:lnTo>
                <a:lnTo>
                  <a:pt x="5523" y="11352"/>
                </a:lnTo>
                <a:lnTo>
                  <a:pt x="5625" y="11250"/>
                </a:lnTo>
                <a:lnTo>
                  <a:pt x="5420" y="11045"/>
                </a:lnTo>
                <a:close/>
                <a:moveTo>
                  <a:pt x="113011" y="13193"/>
                </a:moveTo>
                <a:lnTo>
                  <a:pt x="112807" y="13398"/>
                </a:lnTo>
                <a:lnTo>
                  <a:pt x="112500" y="13398"/>
                </a:lnTo>
                <a:lnTo>
                  <a:pt x="112193" y="13602"/>
                </a:lnTo>
                <a:lnTo>
                  <a:pt x="111682" y="13500"/>
                </a:lnTo>
                <a:lnTo>
                  <a:pt x="111682" y="13500"/>
                </a:lnTo>
                <a:lnTo>
                  <a:pt x="111784" y="13807"/>
                </a:lnTo>
                <a:lnTo>
                  <a:pt x="111170" y="13500"/>
                </a:lnTo>
                <a:lnTo>
                  <a:pt x="110864" y="13500"/>
                </a:lnTo>
                <a:lnTo>
                  <a:pt x="110864" y="13807"/>
                </a:lnTo>
                <a:lnTo>
                  <a:pt x="110250" y="13602"/>
                </a:lnTo>
                <a:lnTo>
                  <a:pt x="110148" y="14011"/>
                </a:lnTo>
                <a:lnTo>
                  <a:pt x="109739" y="14011"/>
                </a:lnTo>
                <a:lnTo>
                  <a:pt x="109636" y="14216"/>
                </a:lnTo>
                <a:lnTo>
                  <a:pt x="109432" y="14114"/>
                </a:lnTo>
                <a:lnTo>
                  <a:pt x="109534" y="14011"/>
                </a:lnTo>
                <a:lnTo>
                  <a:pt x="109330" y="13807"/>
                </a:lnTo>
                <a:lnTo>
                  <a:pt x="109534" y="13602"/>
                </a:lnTo>
                <a:lnTo>
                  <a:pt x="108716" y="13398"/>
                </a:lnTo>
                <a:lnTo>
                  <a:pt x="108511" y="13398"/>
                </a:lnTo>
                <a:lnTo>
                  <a:pt x="108716" y="13705"/>
                </a:lnTo>
                <a:lnTo>
                  <a:pt x="108102" y="13500"/>
                </a:lnTo>
                <a:lnTo>
                  <a:pt x="108102" y="13500"/>
                </a:lnTo>
                <a:lnTo>
                  <a:pt x="108205" y="13602"/>
                </a:lnTo>
                <a:lnTo>
                  <a:pt x="108102" y="13705"/>
                </a:lnTo>
                <a:lnTo>
                  <a:pt x="107898" y="13705"/>
                </a:lnTo>
                <a:lnTo>
                  <a:pt x="108205" y="13807"/>
                </a:lnTo>
                <a:lnTo>
                  <a:pt x="107693" y="13807"/>
                </a:lnTo>
                <a:lnTo>
                  <a:pt x="107795" y="14011"/>
                </a:lnTo>
                <a:lnTo>
                  <a:pt x="107386" y="14011"/>
                </a:lnTo>
                <a:lnTo>
                  <a:pt x="109125" y="14114"/>
                </a:lnTo>
                <a:lnTo>
                  <a:pt x="108614" y="14318"/>
                </a:lnTo>
                <a:lnTo>
                  <a:pt x="109125" y="14318"/>
                </a:lnTo>
                <a:lnTo>
                  <a:pt x="109125" y="14420"/>
                </a:lnTo>
                <a:lnTo>
                  <a:pt x="107898" y="14523"/>
                </a:lnTo>
                <a:lnTo>
                  <a:pt x="107795" y="14727"/>
                </a:lnTo>
                <a:lnTo>
                  <a:pt x="109227" y="14830"/>
                </a:lnTo>
                <a:lnTo>
                  <a:pt x="108818" y="15136"/>
                </a:lnTo>
                <a:lnTo>
                  <a:pt x="109227" y="15034"/>
                </a:lnTo>
                <a:lnTo>
                  <a:pt x="108307" y="15341"/>
                </a:lnTo>
                <a:lnTo>
                  <a:pt x="108716" y="15545"/>
                </a:lnTo>
                <a:lnTo>
                  <a:pt x="109432" y="15443"/>
                </a:lnTo>
                <a:lnTo>
                  <a:pt x="111375" y="15852"/>
                </a:lnTo>
                <a:lnTo>
                  <a:pt x="114648" y="14625"/>
                </a:lnTo>
                <a:lnTo>
                  <a:pt x="114648" y="14216"/>
                </a:lnTo>
                <a:lnTo>
                  <a:pt x="114034" y="13807"/>
                </a:lnTo>
                <a:lnTo>
                  <a:pt x="113830" y="13500"/>
                </a:lnTo>
                <a:lnTo>
                  <a:pt x="114239" y="13295"/>
                </a:lnTo>
                <a:lnTo>
                  <a:pt x="113011" y="13193"/>
                </a:lnTo>
                <a:close/>
                <a:moveTo>
                  <a:pt x="65557" y="13705"/>
                </a:moveTo>
                <a:lnTo>
                  <a:pt x="63102" y="15750"/>
                </a:lnTo>
                <a:lnTo>
                  <a:pt x="63818" y="15750"/>
                </a:lnTo>
                <a:lnTo>
                  <a:pt x="64023" y="16159"/>
                </a:lnTo>
                <a:lnTo>
                  <a:pt x="66309" y="15364"/>
                </a:lnTo>
                <a:lnTo>
                  <a:pt x="66309" y="15364"/>
                </a:lnTo>
                <a:lnTo>
                  <a:pt x="67091" y="15852"/>
                </a:lnTo>
                <a:lnTo>
                  <a:pt x="68114" y="15545"/>
                </a:lnTo>
                <a:lnTo>
                  <a:pt x="67091" y="15443"/>
                </a:lnTo>
                <a:lnTo>
                  <a:pt x="67295" y="14830"/>
                </a:lnTo>
                <a:lnTo>
                  <a:pt x="65659" y="14011"/>
                </a:lnTo>
                <a:lnTo>
                  <a:pt x="65557" y="13705"/>
                </a:lnTo>
                <a:close/>
                <a:moveTo>
                  <a:pt x="128864" y="16773"/>
                </a:moveTo>
                <a:lnTo>
                  <a:pt x="128455" y="16875"/>
                </a:lnTo>
                <a:lnTo>
                  <a:pt x="128455" y="16875"/>
                </a:lnTo>
                <a:lnTo>
                  <a:pt x="128785" y="16804"/>
                </a:lnTo>
                <a:lnTo>
                  <a:pt x="128785" y="16804"/>
                </a:lnTo>
                <a:lnTo>
                  <a:pt x="128864" y="16773"/>
                </a:lnTo>
                <a:close/>
                <a:moveTo>
                  <a:pt x="73227" y="6955"/>
                </a:moveTo>
                <a:lnTo>
                  <a:pt x="70773" y="7364"/>
                </a:lnTo>
                <a:lnTo>
                  <a:pt x="71080" y="7670"/>
                </a:lnTo>
                <a:lnTo>
                  <a:pt x="70159" y="7773"/>
                </a:lnTo>
                <a:lnTo>
                  <a:pt x="70466" y="8080"/>
                </a:lnTo>
                <a:lnTo>
                  <a:pt x="70466" y="8386"/>
                </a:lnTo>
                <a:lnTo>
                  <a:pt x="69443" y="8386"/>
                </a:lnTo>
                <a:lnTo>
                  <a:pt x="69955" y="8693"/>
                </a:lnTo>
                <a:lnTo>
                  <a:pt x="69545" y="9205"/>
                </a:lnTo>
                <a:lnTo>
                  <a:pt x="68318" y="9205"/>
                </a:lnTo>
                <a:lnTo>
                  <a:pt x="69545" y="8898"/>
                </a:lnTo>
                <a:lnTo>
                  <a:pt x="69136" y="8489"/>
                </a:lnTo>
                <a:lnTo>
                  <a:pt x="69443" y="7773"/>
                </a:lnTo>
                <a:lnTo>
                  <a:pt x="71284" y="6955"/>
                </a:lnTo>
                <a:lnTo>
                  <a:pt x="71284" y="6955"/>
                </a:lnTo>
                <a:lnTo>
                  <a:pt x="67193" y="8284"/>
                </a:lnTo>
                <a:lnTo>
                  <a:pt x="66682" y="8898"/>
                </a:lnTo>
                <a:lnTo>
                  <a:pt x="67909" y="9205"/>
                </a:lnTo>
                <a:lnTo>
                  <a:pt x="66477" y="9205"/>
                </a:lnTo>
                <a:lnTo>
                  <a:pt x="68114" y="9716"/>
                </a:lnTo>
                <a:lnTo>
                  <a:pt x="67909" y="9920"/>
                </a:lnTo>
                <a:lnTo>
                  <a:pt x="70875" y="10125"/>
                </a:lnTo>
                <a:lnTo>
                  <a:pt x="70875" y="10023"/>
                </a:lnTo>
                <a:lnTo>
                  <a:pt x="72205" y="10227"/>
                </a:lnTo>
                <a:lnTo>
                  <a:pt x="72614" y="9716"/>
                </a:lnTo>
                <a:lnTo>
                  <a:pt x="73534" y="9920"/>
                </a:lnTo>
                <a:lnTo>
                  <a:pt x="73432" y="10227"/>
                </a:lnTo>
                <a:lnTo>
                  <a:pt x="73841" y="10330"/>
                </a:lnTo>
                <a:lnTo>
                  <a:pt x="73636" y="10432"/>
                </a:lnTo>
                <a:lnTo>
                  <a:pt x="74148" y="10330"/>
                </a:lnTo>
                <a:lnTo>
                  <a:pt x="74250" y="10739"/>
                </a:lnTo>
                <a:lnTo>
                  <a:pt x="73432" y="11148"/>
                </a:lnTo>
                <a:lnTo>
                  <a:pt x="74685" y="10969"/>
                </a:lnTo>
                <a:lnTo>
                  <a:pt x="74761" y="11045"/>
                </a:lnTo>
                <a:lnTo>
                  <a:pt x="74557" y="11148"/>
                </a:lnTo>
                <a:lnTo>
                  <a:pt x="75375" y="11557"/>
                </a:lnTo>
                <a:lnTo>
                  <a:pt x="75477" y="12273"/>
                </a:lnTo>
                <a:lnTo>
                  <a:pt x="73534" y="13398"/>
                </a:lnTo>
                <a:lnTo>
                  <a:pt x="73636" y="13807"/>
                </a:lnTo>
                <a:lnTo>
                  <a:pt x="72000" y="14216"/>
                </a:lnTo>
                <a:lnTo>
                  <a:pt x="72000" y="14318"/>
                </a:lnTo>
                <a:lnTo>
                  <a:pt x="72000" y="14420"/>
                </a:lnTo>
                <a:lnTo>
                  <a:pt x="71898" y="14625"/>
                </a:lnTo>
                <a:lnTo>
                  <a:pt x="72000" y="14318"/>
                </a:lnTo>
                <a:lnTo>
                  <a:pt x="71080" y="14114"/>
                </a:lnTo>
                <a:lnTo>
                  <a:pt x="70057" y="14727"/>
                </a:lnTo>
                <a:lnTo>
                  <a:pt x="70977" y="15136"/>
                </a:lnTo>
                <a:lnTo>
                  <a:pt x="72307" y="14727"/>
                </a:lnTo>
                <a:lnTo>
                  <a:pt x="72818" y="14830"/>
                </a:lnTo>
                <a:lnTo>
                  <a:pt x="72716" y="15034"/>
                </a:lnTo>
                <a:lnTo>
                  <a:pt x="72716" y="15034"/>
                </a:lnTo>
                <a:lnTo>
                  <a:pt x="73330" y="14830"/>
                </a:lnTo>
                <a:lnTo>
                  <a:pt x="73125" y="15034"/>
                </a:lnTo>
                <a:lnTo>
                  <a:pt x="73739" y="15545"/>
                </a:lnTo>
                <a:lnTo>
                  <a:pt x="73636" y="15648"/>
                </a:lnTo>
                <a:lnTo>
                  <a:pt x="74148" y="15750"/>
                </a:lnTo>
                <a:lnTo>
                  <a:pt x="73636" y="15955"/>
                </a:lnTo>
                <a:lnTo>
                  <a:pt x="74250" y="16261"/>
                </a:lnTo>
                <a:lnTo>
                  <a:pt x="74045" y="16364"/>
                </a:lnTo>
                <a:lnTo>
                  <a:pt x="76909" y="17386"/>
                </a:lnTo>
                <a:lnTo>
                  <a:pt x="77318" y="17080"/>
                </a:lnTo>
                <a:lnTo>
                  <a:pt x="76398" y="16364"/>
                </a:lnTo>
                <a:lnTo>
                  <a:pt x="76500" y="16261"/>
                </a:lnTo>
                <a:lnTo>
                  <a:pt x="75989" y="15648"/>
                </a:lnTo>
                <a:lnTo>
                  <a:pt x="76705" y="15648"/>
                </a:lnTo>
                <a:lnTo>
                  <a:pt x="78034" y="16568"/>
                </a:lnTo>
                <a:lnTo>
                  <a:pt x="78239" y="16364"/>
                </a:lnTo>
                <a:lnTo>
                  <a:pt x="78545" y="16364"/>
                </a:lnTo>
                <a:lnTo>
                  <a:pt x="78545" y="15648"/>
                </a:lnTo>
                <a:lnTo>
                  <a:pt x="78955" y="15955"/>
                </a:lnTo>
                <a:lnTo>
                  <a:pt x="78955" y="15443"/>
                </a:lnTo>
                <a:lnTo>
                  <a:pt x="79057" y="15341"/>
                </a:lnTo>
                <a:lnTo>
                  <a:pt x="78750" y="15341"/>
                </a:lnTo>
                <a:lnTo>
                  <a:pt x="78545" y="15136"/>
                </a:lnTo>
                <a:lnTo>
                  <a:pt x="78955" y="14932"/>
                </a:lnTo>
                <a:lnTo>
                  <a:pt x="78648" y="14932"/>
                </a:lnTo>
                <a:lnTo>
                  <a:pt x="78955" y="14830"/>
                </a:lnTo>
                <a:lnTo>
                  <a:pt x="78648" y="14625"/>
                </a:lnTo>
                <a:lnTo>
                  <a:pt x="78034" y="14625"/>
                </a:lnTo>
                <a:lnTo>
                  <a:pt x="77830" y="14216"/>
                </a:lnTo>
                <a:lnTo>
                  <a:pt x="78034" y="14114"/>
                </a:lnTo>
                <a:lnTo>
                  <a:pt x="77523" y="14011"/>
                </a:lnTo>
                <a:lnTo>
                  <a:pt x="77727" y="13807"/>
                </a:lnTo>
                <a:lnTo>
                  <a:pt x="77318" y="13398"/>
                </a:lnTo>
                <a:lnTo>
                  <a:pt x="78341" y="13602"/>
                </a:lnTo>
                <a:lnTo>
                  <a:pt x="78136" y="13193"/>
                </a:lnTo>
                <a:lnTo>
                  <a:pt x="78545" y="13091"/>
                </a:lnTo>
                <a:lnTo>
                  <a:pt x="79466" y="13398"/>
                </a:lnTo>
                <a:lnTo>
                  <a:pt x="79159" y="13602"/>
                </a:lnTo>
                <a:lnTo>
                  <a:pt x="79159" y="13602"/>
                </a:lnTo>
                <a:lnTo>
                  <a:pt x="80284" y="13295"/>
                </a:lnTo>
                <a:lnTo>
                  <a:pt x="79466" y="13909"/>
                </a:lnTo>
                <a:lnTo>
                  <a:pt x="79568" y="14318"/>
                </a:lnTo>
                <a:lnTo>
                  <a:pt x="79977" y="14114"/>
                </a:lnTo>
                <a:lnTo>
                  <a:pt x="80182" y="14420"/>
                </a:lnTo>
                <a:lnTo>
                  <a:pt x="80489" y="14420"/>
                </a:lnTo>
                <a:lnTo>
                  <a:pt x="80693" y="13909"/>
                </a:lnTo>
                <a:lnTo>
                  <a:pt x="80489" y="13909"/>
                </a:lnTo>
                <a:lnTo>
                  <a:pt x="81818" y="13602"/>
                </a:lnTo>
                <a:lnTo>
                  <a:pt x="81511" y="13398"/>
                </a:lnTo>
                <a:lnTo>
                  <a:pt x="81716" y="13295"/>
                </a:lnTo>
                <a:lnTo>
                  <a:pt x="81614" y="13193"/>
                </a:lnTo>
                <a:lnTo>
                  <a:pt x="82023" y="13295"/>
                </a:lnTo>
                <a:lnTo>
                  <a:pt x="82023" y="12989"/>
                </a:lnTo>
                <a:lnTo>
                  <a:pt x="82227" y="12989"/>
                </a:lnTo>
                <a:lnTo>
                  <a:pt x="82227" y="12682"/>
                </a:lnTo>
                <a:lnTo>
                  <a:pt x="81000" y="12886"/>
                </a:lnTo>
                <a:lnTo>
                  <a:pt x="81716" y="12477"/>
                </a:lnTo>
                <a:lnTo>
                  <a:pt x="80591" y="12375"/>
                </a:lnTo>
                <a:lnTo>
                  <a:pt x="81307" y="12170"/>
                </a:lnTo>
                <a:lnTo>
                  <a:pt x="80591" y="11966"/>
                </a:lnTo>
                <a:lnTo>
                  <a:pt x="80795" y="11864"/>
                </a:lnTo>
                <a:lnTo>
                  <a:pt x="80284" y="12068"/>
                </a:lnTo>
                <a:lnTo>
                  <a:pt x="80386" y="11864"/>
                </a:lnTo>
                <a:lnTo>
                  <a:pt x="80080" y="11864"/>
                </a:lnTo>
                <a:lnTo>
                  <a:pt x="80182" y="11761"/>
                </a:lnTo>
                <a:lnTo>
                  <a:pt x="79670" y="11966"/>
                </a:lnTo>
                <a:lnTo>
                  <a:pt x="80080" y="11557"/>
                </a:lnTo>
                <a:lnTo>
                  <a:pt x="79670" y="11761"/>
                </a:lnTo>
                <a:lnTo>
                  <a:pt x="79466" y="11761"/>
                </a:lnTo>
                <a:lnTo>
                  <a:pt x="79568" y="11557"/>
                </a:lnTo>
                <a:lnTo>
                  <a:pt x="79773" y="11455"/>
                </a:lnTo>
                <a:lnTo>
                  <a:pt x="79057" y="11352"/>
                </a:lnTo>
                <a:lnTo>
                  <a:pt x="78955" y="11148"/>
                </a:lnTo>
                <a:lnTo>
                  <a:pt x="78239" y="11045"/>
                </a:lnTo>
                <a:lnTo>
                  <a:pt x="79466" y="10943"/>
                </a:lnTo>
                <a:lnTo>
                  <a:pt x="78648" y="10841"/>
                </a:lnTo>
                <a:lnTo>
                  <a:pt x="80284" y="10739"/>
                </a:lnTo>
                <a:lnTo>
                  <a:pt x="78648" y="10534"/>
                </a:lnTo>
                <a:lnTo>
                  <a:pt x="80080" y="10330"/>
                </a:lnTo>
                <a:lnTo>
                  <a:pt x="79670" y="10023"/>
                </a:lnTo>
                <a:lnTo>
                  <a:pt x="79057" y="10125"/>
                </a:lnTo>
                <a:lnTo>
                  <a:pt x="79364" y="9920"/>
                </a:lnTo>
                <a:lnTo>
                  <a:pt x="78443" y="10023"/>
                </a:lnTo>
                <a:lnTo>
                  <a:pt x="79568" y="9716"/>
                </a:lnTo>
                <a:lnTo>
                  <a:pt x="79466" y="9409"/>
                </a:lnTo>
                <a:lnTo>
                  <a:pt x="78750" y="9409"/>
                </a:lnTo>
                <a:lnTo>
                  <a:pt x="77625" y="10023"/>
                </a:lnTo>
                <a:lnTo>
                  <a:pt x="77420" y="9716"/>
                </a:lnTo>
                <a:lnTo>
                  <a:pt x="78545" y="9205"/>
                </a:lnTo>
                <a:lnTo>
                  <a:pt x="77216" y="9409"/>
                </a:lnTo>
                <a:lnTo>
                  <a:pt x="77216" y="9409"/>
                </a:lnTo>
                <a:lnTo>
                  <a:pt x="78341" y="8898"/>
                </a:lnTo>
                <a:lnTo>
                  <a:pt x="76500" y="8898"/>
                </a:lnTo>
                <a:lnTo>
                  <a:pt x="77011" y="8591"/>
                </a:lnTo>
                <a:lnTo>
                  <a:pt x="75886" y="9000"/>
                </a:lnTo>
                <a:lnTo>
                  <a:pt x="76398" y="8693"/>
                </a:lnTo>
                <a:lnTo>
                  <a:pt x="76091" y="8693"/>
                </a:lnTo>
                <a:lnTo>
                  <a:pt x="76807" y="8386"/>
                </a:lnTo>
                <a:lnTo>
                  <a:pt x="76807" y="8386"/>
                </a:lnTo>
                <a:lnTo>
                  <a:pt x="75580" y="8591"/>
                </a:lnTo>
                <a:lnTo>
                  <a:pt x="75580" y="8591"/>
                </a:lnTo>
                <a:lnTo>
                  <a:pt x="76500" y="8182"/>
                </a:lnTo>
                <a:lnTo>
                  <a:pt x="74761" y="7875"/>
                </a:lnTo>
                <a:lnTo>
                  <a:pt x="74761" y="7875"/>
                </a:lnTo>
                <a:lnTo>
                  <a:pt x="74864" y="8182"/>
                </a:lnTo>
                <a:lnTo>
                  <a:pt x="74045" y="8489"/>
                </a:lnTo>
                <a:lnTo>
                  <a:pt x="73739" y="8080"/>
                </a:lnTo>
                <a:lnTo>
                  <a:pt x="72511" y="8489"/>
                </a:lnTo>
                <a:lnTo>
                  <a:pt x="72818" y="8284"/>
                </a:lnTo>
                <a:lnTo>
                  <a:pt x="72716" y="8182"/>
                </a:lnTo>
                <a:lnTo>
                  <a:pt x="73125" y="7977"/>
                </a:lnTo>
                <a:lnTo>
                  <a:pt x="72614" y="8182"/>
                </a:lnTo>
                <a:lnTo>
                  <a:pt x="73534" y="7773"/>
                </a:lnTo>
                <a:lnTo>
                  <a:pt x="73227" y="6955"/>
                </a:lnTo>
                <a:close/>
                <a:moveTo>
                  <a:pt x="103500" y="0"/>
                </a:moveTo>
                <a:lnTo>
                  <a:pt x="103807" y="102"/>
                </a:lnTo>
                <a:lnTo>
                  <a:pt x="99205" y="205"/>
                </a:lnTo>
                <a:lnTo>
                  <a:pt x="101864" y="307"/>
                </a:lnTo>
                <a:lnTo>
                  <a:pt x="99614" y="409"/>
                </a:lnTo>
                <a:lnTo>
                  <a:pt x="100125" y="511"/>
                </a:lnTo>
                <a:lnTo>
                  <a:pt x="99818" y="818"/>
                </a:lnTo>
                <a:lnTo>
                  <a:pt x="97057" y="511"/>
                </a:lnTo>
                <a:lnTo>
                  <a:pt x="97057" y="818"/>
                </a:lnTo>
                <a:lnTo>
                  <a:pt x="94705" y="1023"/>
                </a:lnTo>
                <a:lnTo>
                  <a:pt x="94705" y="614"/>
                </a:lnTo>
                <a:lnTo>
                  <a:pt x="91841" y="818"/>
                </a:lnTo>
                <a:lnTo>
                  <a:pt x="92966" y="1227"/>
                </a:lnTo>
                <a:lnTo>
                  <a:pt x="90716" y="920"/>
                </a:lnTo>
                <a:lnTo>
                  <a:pt x="86625" y="1841"/>
                </a:lnTo>
                <a:lnTo>
                  <a:pt x="86932" y="2148"/>
                </a:lnTo>
                <a:lnTo>
                  <a:pt x="87955" y="2045"/>
                </a:lnTo>
                <a:lnTo>
                  <a:pt x="87955" y="2045"/>
                </a:lnTo>
                <a:lnTo>
                  <a:pt x="81818" y="3477"/>
                </a:lnTo>
                <a:lnTo>
                  <a:pt x="83148" y="3682"/>
                </a:lnTo>
                <a:lnTo>
                  <a:pt x="82841" y="3784"/>
                </a:lnTo>
                <a:lnTo>
                  <a:pt x="85091" y="3989"/>
                </a:lnTo>
                <a:lnTo>
                  <a:pt x="82023" y="4295"/>
                </a:lnTo>
                <a:lnTo>
                  <a:pt x="82125" y="4398"/>
                </a:lnTo>
                <a:lnTo>
                  <a:pt x="82125" y="4500"/>
                </a:lnTo>
                <a:lnTo>
                  <a:pt x="83557" y="4602"/>
                </a:lnTo>
                <a:lnTo>
                  <a:pt x="82534" y="4807"/>
                </a:lnTo>
                <a:lnTo>
                  <a:pt x="88568" y="5318"/>
                </a:lnTo>
                <a:lnTo>
                  <a:pt x="88568" y="5625"/>
                </a:lnTo>
                <a:lnTo>
                  <a:pt x="89489" y="6341"/>
                </a:lnTo>
                <a:lnTo>
                  <a:pt x="88670" y="6648"/>
                </a:lnTo>
                <a:lnTo>
                  <a:pt x="89386" y="6750"/>
                </a:lnTo>
                <a:lnTo>
                  <a:pt x="89182" y="7057"/>
                </a:lnTo>
                <a:lnTo>
                  <a:pt x="89386" y="7466"/>
                </a:lnTo>
                <a:lnTo>
                  <a:pt x="89386" y="7568"/>
                </a:lnTo>
                <a:lnTo>
                  <a:pt x="89591" y="7773"/>
                </a:lnTo>
                <a:lnTo>
                  <a:pt x="88977" y="7977"/>
                </a:lnTo>
                <a:lnTo>
                  <a:pt x="89080" y="8080"/>
                </a:lnTo>
                <a:lnTo>
                  <a:pt x="88773" y="8182"/>
                </a:lnTo>
                <a:lnTo>
                  <a:pt x="88773" y="8182"/>
                </a:lnTo>
                <a:lnTo>
                  <a:pt x="89386" y="8080"/>
                </a:lnTo>
                <a:lnTo>
                  <a:pt x="88568" y="8795"/>
                </a:lnTo>
                <a:lnTo>
                  <a:pt x="90102" y="8489"/>
                </a:lnTo>
                <a:lnTo>
                  <a:pt x="90102" y="8591"/>
                </a:lnTo>
                <a:lnTo>
                  <a:pt x="90205" y="8591"/>
                </a:lnTo>
                <a:lnTo>
                  <a:pt x="90205" y="8693"/>
                </a:lnTo>
                <a:lnTo>
                  <a:pt x="91023" y="8693"/>
                </a:lnTo>
                <a:lnTo>
                  <a:pt x="90000" y="9102"/>
                </a:lnTo>
                <a:lnTo>
                  <a:pt x="91227" y="9205"/>
                </a:lnTo>
                <a:lnTo>
                  <a:pt x="90716" y="9205"/>
                </a:lnTo>
                <a:lnTo>
                  <a:pt x="91023" y="9409"/>
                </a:lnTo>
                <a:lnTo>
                  <a:pt x="91227" y="9716"/>
                </a:lnTo>
                <a:lnTo>
                  <a:pt x="88875" y="9614"/>
                </a:lnTo>
                <a:lnTo>
                  <a:pt x="91330" y="10125"/>
                </a:lnTo>
                <a:lnTo>
                  <a:pt x="90511" y="10739"/>
                </a:lnTo>
                <a:lnTo>
                  <a:pt x="91023" y="10739"/>
                </a:lnTo>
                <a:lnTo>
                  <a:pt x="90511" y="10841"/>
                </a:lnTo>
                <a:lnTo>
                  <a:pt x="90205" y="11148"/>
                </a:lnTo>
                <a:lnTo>
                  <a:pt x="90511" y="11148"/>
                </a:lnTo>
                <a:lnTo>
                  <a:pt x="88568" y="11557"/>
                </a:lnTo>
                <a:lnTo>
                  <a:pt x="90102" y="11455"/>
                </a:lnTo>
                <a:lnTo>
                  <a:pt x="88057" y="12170"/>
                </a:lnTo>
                <a:lnTo>
                  <a:pt x="90102" y="11966"/>
                </a:lnTo>
                <a:lnTo>
                  <a:pt x="89898" y="12068"/>
                </a:lnTo>
                <a:lnTo>
                  <a:pt x="90205" y="12273"/>
                </a:lnTo>
                <a:lnTo>
                  <a:pt x="88261" y="12273"/>
                </a:lnTo>
                <a:lnTo>
                  <a:pt x="87955" y="12784"/>
                </a:lnTo>
                <a:lnTo>
                  <a:pt x="88773" y="12784"/>
                </a:lnTo>
                <a:lnTo>
                  <a:pt x="87648" y="13500"/>
                </a:lnTo>
                <a:lnTo>
                  <a:pt x="89489" y="12784"/>
                </a:lnTo>
                <a:lnTo>
                  <a:pt x="89489" y="12784"/>
                </a:lnTo>
                <a:lnTo>
                  <a:pt x="87750" y="13602"/>
                </a:lnTo>
                <a:lnTo>
                  <a:pt x="87852" y="13602"/>
                </a:lnTo>
                <a:lnTo>
                  <a:pt x="87750" y="14011"/>
                </a:lnTo>
                <a:lnTo>
                  <a:pt x="89182" y="13807"/>
                </a:lnTo>
                <a:lnTo>
                  <a:pt x="88261" y="14114"/>
                </a:lnTo>
                <a:lnTo>
                  <a:pt x="88057" y="15239"/>
                </a:lnTo>
                <a:lnTo>
                  <a:pt x="88773" y="14727"/>
                </a:lnTo>
                <a:lnTo>
                  <a:pt x="89080" y="14318"/>
                </a:lnTo>
                <a:lnTo>
                  <a:pt x="89489" y="15034"/>
                </a:lnTo>
                <a:lnTo>
                  <a:pt x="88466" y="15034"/>
                </a:lnTo>
                <a:lnTo>
                  <a:pt x="88364" y="15341"/>
                </a:lnTo>
                <a:lnTo>
                  <a:pt x="89080" y="15136"/>
                </a:lnTo>
                <a:lnTo>
                  <a:pt x="88977" y="15239"/>
                </a:lnTo>
                <a:lnTo>
                  <a:pt x="89182" y="15239"/>
                </a:lnTo>
                <a:lnTo>
                  <a:pt x="88261" y="15443"/>
                </a:lnTo>
                <a:lnTo>
                  <a:pt x="88568" y="16466"/>
                </a:lnTo>
                <a:lnTo>
                  <a:pt x="89080" y="16261"/>
                </a:lnTo>
                <a:lnTo>
                  <a:pt x="88568" y="16773"/>
                </a:lnTo>
                <a:lnTo>
                  <a:pt x="89386" y="17182"/>
                </a:lnTo>
                <a:lnTo>
                  <a:pt x="88977" y="17591"/>
                </a:lnTo>
                <a:lnTo>
                  <a:pt x="89386" y="18205"/>
                </a:lnTo>
                <a:lnTo>
                  <a:pt x="89795" y="18205"/>
                </a:lnTo>
                <a:lnTo>
                  <a:pt x="89386" y="18409"/>
                </a:lnTo>
                <a:lnTo>
                  <a:pt x="89795" y="18409"/>
                </a:lnTo>
                <a:lnTo>
                  <a:pt x="89795" y="18307"/>
                </a:lnTo>
                <a:lnTo>
                  <a:pt x="91227" y="18000"/>
                </a:lnTo>
                <a:lnTo>
                  <a:pt x="91023" y="18614"/>
                </a:lnTo>
                <a:lnTo>
                  <a:pt x="91943" y="18511"/>
                </a:lnTo>
                <a:lnTo>
                  <a:pt x="91943" y="18511"/>
                </a:lnTo>
                <a:lnTo>
                  <a:pt x="91330" y="18920"/>
                </a:lnTo>
                <a:lnTo>
                  <a:pt x="91330" y="18920"/>
                </a:lnTo>
                <a:lnTo>
                  <a:pt x="92148" y="18818"/>
                </a:lnTo>
                <a:lnTo>
                  <a:pt x="92148" y="19227"/>
                </a:lnTo>
                <a:lnTo>
                  <a:pt x="92455" y="19227"/>
                </a:lnTo>
                <a:lnTo>
                  <a:pt x="92250" y="19125"/>
                </a:lnTo>
                <a:lnTo>
                  <a:pt x="92966" y="18920"/>
                </a:lnTo>
                <a:lnTo>
                  <a:pt x="92455" y="18614"/>
                </a:lnTo>
                <a:lnTo>
                  <a:pt x="93375" y="18409"/>
                </a:lnTo>
                <a:lnTo>
                  <a:pt x="93989" y="17591"/>
                </a:lnTo>
                <a:lnTo>
                  <a:pt x="93784" y="17489"/>
                </a:lnTo>
                <a:lnTo>
                  <a:pt x="94091" y="17386"/>
                </a:lnTo>
                <a:lnTo>
                  <a:pt x="94295" y="16670"/>
                </a:lnTo>
                <a:lnTo>
                  <a:pt x="93784" y="16568"/>
                </a:lnTo>
                <a:lnTo>
                  <a:pt x="94807" y="16364"/>
                </a:lnTo>
                <a:lnTo>
                  <a:pt x="94500" y="16159"/>
                </a:lnTo>
                <a:lnTo>
                  <a:pt x="95830" y="15648"/>
                </a:lnTo>
                <a:lnTo>
                  <a:pt x="95830" y="15239"/>
                </a:lnTo>
                <a:lnTo>
                  <a:pt x="95216" y="15136"/>
                </a:lnTo>
                <a:lnTo>
                  <a:pt x="96136" y="15034"/>
                </a:lnTo>
                <a:lnTo>
                  <a:pt x="95830" y="14625"/>
                </a:lnTo>
                <a:lnTo>
                  <a:pt x="96955" y="14216"/>
                </a:lnTo>
                <a:lnTo>
                  <a:pt x="96545" y="14011"/>
                </a:lnTo>
                <a:lnTo>
                  <a:pt x="98489" y="13398"/>
                </a:lnTo>
                <a:lnTo>
                  <a:pt x="98182" y="13295"/>
                </a:lnTo>
                <a:lnTo>
                  <a:pt x="98795" y="13295"/>
                </a:lnTo>
                <a:lnTo>
                  <a:pt x="98386" y="13909"/>
                </a:lnTo>
                <a:lnTo>
                  <a:pt x="99205" y="13602"/>
                </a:lnTo>
                <a:lnTo>
                  <a:pt x="99307" y="13705"/>
                </a:lnTo>
                <a:lnTo>
                  <a:pt x="102580" y="11659"/>
                </a:lnTo>
                <a:lnTo>
                  <a:pt x="102682" y="11455"/>
                </a:lnTo>
                <a:lnTo>
                  <a:pt x="109125" y="10227"/>
                </a:lnTo>
                <a:lnTo>
                  <a:pt x="109023" y="10227"/>
                </a:lnTo>
                <a:lnTo>
                  <a:pt x="109636" y="10023"/>
                </a:lnTo>
                <a:lnTo>
                  <a:pt x="106159" y="10023"/>
                </a:lnTo>
                <a:lnTo>
                  <a:pt x="106977" y="9716"/>
                </a:lnTo>
                <a:lnTo>
                  <a:pt x="105239" y="9716"/>
                </a:lnTo>
                <a:lnTo>
                  <a:pt x="105852" y="9205"/>
                </a:lnTo>
                <a:lnTo>
                  <a:pt x="107386" y="9205"/>
                </a:lnTo>
                <a:lnTo>
                  <a:pt x="106773" y="8693"/>
                </a:lnTo>
                <a:lnTo>
                  <a:pt x="108409" y="9102"/>
                </a:lnTo>
                <a:lnTo>
                  <a:pt x="109023" y="9716"/>
                </a:lnTo>
                <a:lnTo>
                  <a:pt x="109636" y="9307"/>
                </a:lnTo>
                <a:lnTo>
                  <a:pt x="109636" y="9716"/>
                </a:lnTo>
                <a:lnTo>
                  <a:pt x="110148" y="9307"/>
                </a:lnTo>
                <a:lnTo>
                  <a:pt x="110148" y="8795"/>
                </a:lnTo>
                <a:lnTo>
                  <a:pt x="109739" y="9000"/>
                </a:lnTo>
                <a:lnTo>
                  <a:pt x="110148" y="8591"/>
                </a:lnTo>
                <a:lnTo>
                  <a:pt x="108205" y="8080"/>
                </a:lnTo>
                <a:lnTo>
                  <a:pt x="108511" y="7977"/>
                </a:lnTo>
                <a:lnTo>
                  <a:pt x="108307" y="7670"/>
                </a:lnTo>
                <a:lnTo>
                  <a:pt x="107284" y="7773"/>
                </a:lnTo>
                <a:lnTo>
                  <a:pt x="107284" y="7773"/>
                </a:lnTo>
                <a:lnTo>
                  <a:pt x="108211" y="7587"/>
                </a:lnTo>
                <a:lnTo>
                  <a:pt x="108211" y="7587"/>
                </a:lnTo>
                <a:lnTo>
                  <a:pt x="106875" y="7466"/>
                </a:lnTo>
                <a:lnTo>
                  <a:pt x="107489" y="7364"/>
                </a:lnTo>
                <a:lnTo>
                  <a:pt x="107080" y="7159"/>
                </a:lnTo>
                <a:lnTo>
                  <a:pt x="108716" y="7159"/>
                </a:lnTo>
                <a:lnTo>
                  <a:pt x="108307" y="6852"/>
                </a:lnTo>
                <a:lnTo>
                  <a:pt x="111375" y="7159"/>
                </a:lnTo>
                <a:lnTo>
                  <a:pt x="111068" y="6750"/>
                </a:lnTo>
                <a:lnTo>
                  <a:pt x="110352" y="6750"/>
                </a:lnTo>
                <a:lnTo>
                  <a:pt x="110352" y="6545"/>
                </a:lnTo>
                <a:lnTo>
                  <a:pt x="110659" y="6239"/>
                </a:lnTo>
                <a:lnTo>
                  <a:pt x="110557" y="6545"/>
                </a:lnTo>
                <a:lnTo>
                  <a:pt x="112295" y="6443"/>
                </a:lnTo>
                <a:lnTo>
                  <a:pt x="111989" y="6034"/>
                </a:lnTo>
                <a:lnTo>
                  <a:pt x="111273" y="6239"/>
                </a:lnTo>
                <a:lnTo>
                  <a:pt x="111273" y="5830"/>
                </a:lnTo>
                <a:lnTo>
                  <a:pt x="110557" y="5830"/>
                </a:lnTo>
                <a:lnTo>
                  <a:pt x="111784" y="5727"/>
                </a:lnTo>
                <a:lnTo>
                  <a:pt x="112091" y="5830"/>
                </a:lnTo>
                <a:lnTo>
                  <a:pt x="112193" y="5011"/>
                </a:lnTo>
                <a:lnTo>
                  <a:pt x="111375" y="4909"/>
                </a:lnTo>
                <a:lnTo>
                  <a:pt x="111068" y="4705"/>
                </a:lnTo>
                <a:lnTo>
                  <a:pt x="110659" y="4602"/>
                </a:lnTo>
                <a:lnTo>
                  <a:pt x="113011" y="4500"/>
                </a:lnTo>
                <a:lnTo>
                  <a:pt x="113216" y="4091"/>
                </a:lnTo>
                <a:lnTo>
                  <a:pt x="111989" y="3886"/>
                </a:lnTo>
                <a:lnTo>
                  <a:pt x="112807" y="3886"/>
                </a:lnTo>
                <a:lnTo>
                  <a:pt x="111580" y="3784"/>
                </a:lnTo>
                <a:lnTo>
                  <a:pt x="112091" y="3170"/>
                </a:lnTo>
                <a:lnTo>
                  <a:pt x="111989" y="3068"/>
                </a:lnTo>
                <a:lnTo>
                  <a:pt x="113114" y="2557"/>
                </a:lnTo>
                <a:lnTo>
                  <a:pt x="112909" y="2352"/>
                </a:lnTo>
                <a:lnTo>
                  <a:pt x="113216" y="1943"/>
                </a:lnTo>
                <a:lnTo>
                  <a:pt x="115261" y="1841"/>
                </a:lnTo>
                <a:lnTo>
                  <a:pt x="114750" y="1739"/>
                </a:lnTo>
                <a:lnTo>
                  <a:pt x="116284" y="1534"/>
                </a:lnTo>
                <a:lnTo>
                  <a:pt x="116080" y="1432"/>
                </a:lnTo>
                <a:lnTo>
                  <a:pt x="117818" y="1125"/>
                </a:lnTo>
                <a:lnTo>
                  <a:pt x="111273" y="1636"/>
                </a:lnTo>
                <a:lnTo>
                  <a:pt x="111273" y="1636"/>
                </a:lnTo>
                <a:lnTo>
                  <a:pt x="112398" y="1125"/>
                </a:lnTo>
                <a:lnTo>
                  <a:pt x="107898" y="818"/>
                </a:lnTo>
                <a:lnTo>
                  <a:pt x="112500" y="409"/>
                </a:lnTo>
                <a:lnTo>
                  <a:pt x="106977" y="205"/>
                </a:lnTo>
                <a:lnTo>
                  <a:pt x="110352" y="0"/>
                </a:lnTo>
                <a:close/>
                <a:moveTo>
                  <a:pt x="5114" y="22807"/>
                </a:moveTo>
                <a:lnTo>
                  <a:pt x="5069" y="22823"/>
                </a:lnTo>
                <a:lnTo>
                  <a:pt x="5069" y="22823"/>
                </a:lnTo>
                <a:lnTo>
                  <a:pt x="5011" y="22909"/>
                </a:lnTo>
                <a:lnTo>
                  <a:pt x="5114" y="22807"/>
                </a:lnTo>
                <a:close/>
                <a:moveTo>
                  <a:pt x="133057" y="23011"/>
                </a:moveTo>
                <a:lnTo>
                  <a:pt x="132955" y="23216"/>
                </a:lnTo>
                <a:lnTo>
                  <a:pt x="132443" y="23216"/>
                </a:lnTo>
                <a:lnTo>
                  <a:pt x="132955" y="23727"/>
                </a:lnTo>
                <a:lnTo>
                  <a:pt x="133261" y="23727"/>
                </a:lnTo>
                <a:lnTo>
                  <a:pt x="133568" y="23216"/>
                </a:lnTo>
                <a:lnTo>
                  <a:pt x="133057" y="23011"/>
                </a:lnTo>
                <a:close/>
                <a:moveTo>
                  <a:pt x="1125" y="23625"/>
                </a:moveTo>
                <a:lnTo>
                  <a:pt x="102" y="24034"/>
                </a:lnTo>
                <a:lnTo>
                  <a:pt x="1120" y="23634"/>
                </a:lnTo>
                <a:lnTo>
                  <a:pt x="1120" y="23634"/>
                </a:lnTo>
                <a:lnTo>
                  <a:pt x="1125" y="23625"/>
                </a:lnTo>
                <a:close/>
                <a:moveTo>
                  <a:pt x="102" y="24034"/>
                </a:moveTo>
                <a:lnTo>
                  <a:pt x="102" y="24034"/>
                </a:lnTo>
                <a:lnTo>
                  <a:pt x="102" y="24034"/>
                </a:lnTo>
                <a:close/>
                <a:moveTo>
                  <a:pt x="138170" y="24136"/>
                </a:moveTo>
                <a:lnTo>
                  <a:pt x="138375" y="24239"/>
                </a:lnTo>
                <a:lnTo>
                  <a:pt x="138477" y="24239"/>
                </a:lnTo>
                <a:lnTo>
                  <a:pt x="138170" y="24136"/>
                </a:lnTo>
                <a:close/>
                <a:moveTo>
                  <a:pt x="118534" y="23523"/>
                </a:moveTo>
                <a:lnTo>
                  <a:pt x="118636" y="23625"/>
                </a:lnTo>
                <a:lnTo>
                  <a:pt x="118330" y="23932"/>
                </a:lnTo>
                <a:lnTo>
                  <a:pt x="118330" y="23727"/>
                </a:lnTo>
                <a:lnTo>
                  <a:pt x="117818" y="23830"/>
                </a:lnTo>
                <a:lnTo>
                  <a:pt x="117511" y="24239"/>
                </a:lnTo>
                <a:lnTo>
                  <a:pt x="117920" y="24239"/>
                </a:lnTo>
                <a:lnTo>
                  <a:pt x="117614" y="24648"/>
                </a:lnTo>
                <a:lnTo>
                  <a:pt x="116489" y="24750"/>
                </a:lnTo>
                <a:lnTo>
                  <a:pt x="116591" y="24852"/>
                </a:lnTo>
                <a:lnTo>
                  <a:pt x="116591" y="25057"/>
                </a:lnTo>
                <a:lnTo>
                  <a:pt x="116795" y="24955"/>
                </a:lnTo>
                <a:lnTo>
                  <a:pt x="116693" y="25261"/>
                </a:lnTo>
                <a:lnTo>
                  <a:pt x="116386" y="25364"/>
                </a:lnTo>
                <a:lnTo>
                  <a:pt x="116386" y="25466"/>
                </a:lnTo>
                <a:lnTo>
                  <a:pt x="116591" y="25466"/>
                </a:lnTo>
                <a:lnTo>
                  <a:pt x="116591" y="25568"/>
                </a:lnTo>
                <a:lnTo>
                  <a:pt x="117307" y="25670"/>
                </a:lnTo>
                <a:lnTo>
                  <a:pt x="116489" y="26284"/>
                </a:lnTo>
                <a:lnTo>
                  <a:pt x="116489" y="26284"/>
                </a:lnTo>
                <a:lnTo>
                  <a:pt x="117409" y="26182"/>
                </a:lnTo>
                <a:lnTo>
                  <a:pt x="116489" y="26489"/>
                </a:lnTo>
                <a:lnTo>
                  <a:pt x="116591" y="26591"/>
                </a:lnTo>
                <a:lnTo>
                  <a:pt x="116080" y="26693"/>
                </a:lnTo>
                <a:lnTo>
                  <a:pt x="116489" y="26693"/>
                </a:lnTo>
                <a:lnTo>
                  <a:pt x="116080" y="27000"/>
                </a:lnTo>
                <a:lnTo>
                  <a:pt x="116693" y="27000"/>
                </a:lnTo>
                <a:lnTo>
                  <a:pt x="116284" y="27205"/>
                </a:lnTo>
                <a:lnTo>
                  <a:pt x="116284" y="27205"/>
                </a:lnTo>
                <a:lnTo>
                  <a:pt x="116693" y="27102"/>
                </a:lnTo>
                <a:lnTo>
                  <a:pt x="116489" y="27307"/>
                </a:lnTo>
                <a:lnTo>
                  <a:pt x="119250" y="26591"/>
                </a:lnTo>
                <a:lnTo>
                  <a:pt x="119148" y="26489"/>
                </a:lnTo>
                <a:lnTo>
                  <a:pt x="119455" y="24852"/>
                </a:lnTo>
                <a:lnTo>
                  <a:pt x="119352" y="24750"/>
                </a:lnTo>
                <a:lnTo>
                  <a:pt x="119966" y="24545"/>
                </a:lnTo>
                <a:lnTo>
                  <a:pt x="119864" y="24341"/>
                </a:lnTo>
                <a:lnTo>
                  <a:pt x="119659" y="24239"/>
                </a:lnTo>
                <a:lnTo>
                  <a:pt x="119455" y="23727"/>
                </a:lnTo>
                <a:lnTo>
                  <a:pt x="118636" y="23830"/>
                </a:lnTo>
                <a:lnTo>
                  <a:pt x="118841" y="23625"/>
                </a:lnTo>
                <a:lnTo>
                  <a:pt x="118534" y="23523"/>
                </a:lnTo>
                <a:close/>
                <a:moveTo>
                  <a:pt x="121398" y="20455"/>
                </a:moveTo>
                <a:lnTo>
                  <a:pt x="120477" y="20761"/>
                </a:lnTo>
                <a:lnTo>
                  <a:pt x="119966" y="21682"/>
                </a:lnTo>
                <a:lnTo>
                  <a:pt x="119761" y="22091"/>
                </a:lnTo>
                <a:lnTo>
                  <a:pt x="119864" y="22091"/>
                </a:lnTo>
                <a:lnTo>
                  <a:pt x="119557" y="22295"/>
                </a:lnTo>
                <a:lnTo>
                  <a:pt x="120273" y="22193"/>
                </a:lnTo>
                <a:lnTo>
                  <a:pt x="119966" y="23523"/>
                </a:lnTo>
                <a:lnTo>
                  <a:pt x="120170" y="23011"/>
                </a:lnTo>
                <a:lnTo>
                  <a:pt x="120580" y="22807"/>
                </a:lnTo>
                <a:lnTo>
                  <a:pt x="120682" y="23011"/>
                </a:lnTo>
                <a:lnTo>
                  <a:pt x="120375" y="24239"/>
                </a:lnTo>
                <a:lnTo>
                  <a:pt x="121807" y="23932"/>
                </a:lnTo>
                <a:lnTo>
                  <a:pt x="122011" y="25568"/>
                </a:lnTo>
                <a:lnTo>
                  <a:pt x="120580" y="26080"/>
                </a:lnTo>
                <a:lnTo>
                  <a:pt x="120580" y="26080"/>
                </a:lnTo>
                <a:lnTo>
                  <a:pt x="120989" y="25977"/>
                </a:lnTo>
                <a:lnTo>
                  <a:pt x="121091" y="26284"/>
                </a:lnTo>
                <a:lnTo>
                  <a:pt x="120068" y="27000"/>
                </a:lnTo>
                <a:lnTo>
                  <a:pt x="120989" y="27205"/>
                </a:lnTo>
                <a:lnTo>
                  <a:pt x="120886" y="27307"/>
                </a:lnTo>
                <a:lnTo>
                  <a:pt x="121602" y="27409"/>
                </a:lnTo>
                <a:lnTo>
                  <a:pt x="122216" y="27102"/>
                </a:lnTo>
                <a:lnTo>
                  <a:pt x="121602" y="27614"/>
                </a:lnTo>
                <a:lnTo>
                  <a:pt x="120989" y="27614"/>
                </a:lnTo>
                <a:lnTo>
                  <a:pt x="119761" y="28739"/>
                </a:lnTo>
                <a:lnTo>
                  <a:pt x="120068" y="28841"/>
                </a:lnTo>
                <a:lnTo>
                  <a:pt x="120375" y="28534"/>
                </a:lnTo>
                <a:lnTo>
                  <a:pt x="121091" y="28534"/>
                </a:lnTo>
                <a:lnTo>
                  <a:pt x="121807" y="28125"/>
                </a:lnTo>
                <a:lnTo>
                  <a:pt x="122625" y="28227"/>
                </a:lnTo>
                <a:lnTo>
                  <a:pt x="122523" y="28125"/>
                </a:lnTo>
                <a:lnTo>
                  <a:pt x="123136" y="28023"/>
                </a:lnTo>
                <a:lnTo>
                  <a:pt x="123034" y="27920"/>
                </a:lnTo>
                <a:lnTo>
                  <a:pt x="124773" y="27920"/>
                </a:lnTo>
                <a:lnTo>
                  <a:pt x="125182" y="27409"/>
                </a:lnTo>
                <a:lnTo>
                  <a:pt x="124466" y="27409"/>
                </a:lnTo>
                <a:lnTo>
                  <a:pt x="125080" y="26898"/>
                </a:lnTo>
                <a:lnTo>
                  <a:pt x="125284" y="25977"/>
                </a:lnTo>
                <a:lnTo>
                  <a:pt x="124159" y="25977"/>
                </a:lnTo>
                <a:lnTo>
                  <a:pt x="123648" y="25159"/>
                </a:lnTo>
                <a:lnTo>
                  <a:pt x="124261" y="25261"/>
                </a:lnTo>
                <a:lnTo>
                  <a:pt x="124261" y="25261"/>
                </a:lnTo>
                <a:lnTo>
                  <a:pt x="124057" y="24750"/>
                </a:lnTo>
                <a:lnTo>
                  <a:pt x="123239" y="24239"/>
                </a:lnTo>
                <a:lnTo>
                  <a:pt x="122932" y="23420"/>
                </a:lnTo>
                <a:lnTo>
                  <a:pt x="121295" y="22807"/>
                </a:lnTo>
                <a:lnTo>
                  <a:pt x="122011" y="22705"/>
                </a:lnTo>
                <a:lnTo>
                  <a:pt x="121705" y="22602"/>
                </a:lnTo>
                <a:lnTo>
                  <a:pt x="122318" y="22295"/>
                </a:lnTo>
                <a:lnTo>
                  <a:pt x="122830" y="21580"/>
                </a:lnTo>
                <a:lnTo>
                  <a:pt x="121091" y="21375"/>
                </a:lnTo>
                <a:lnTo>
                  <a:pt x="121295" y="21170"/>
                </a:lnTo>
                <a:lnTo>
                  <a:pt x="121193" y="21170"/>
                </a:lnTo>
                <a:lnTo>
                  <a:pt x="121807" y="20659"/>
                </a:lnTo>
                <a:lnTo>
                  <a:pt x="121398" y="20455"/>
                </a:lnTo>
                <a:close/>
                <a:moveTo>
                  <a:pt x="23830" y="27920"/>
                </a:moveTo>
                <a:lnTo>
                  <a:pt x="23523" y="28330"/>
                </a:lnTo>
                <a:lnTo>
                  <a:pt x="24034" y="28227"/>
                </a:lnTo>
                <a:lnTo>
                  <a:pt x="23932" y="28432"/>
                </a:lnTo>
                <a:lnTo>
                  <a:pt x="23523" y="28534"/>
                </a:lnTo>
                <a:lnTo>
                  <a:pt x="23625" y="28534"/>
                </a:lnTo>
                <a:lnTo>
                  <a:pt x="23420" y="28739"/>
                </a:lnTo>
                <a:lnTo>
                  <a:pt x="23830" y="28739"/>
                </a:lnTo>
                <a:lnTo>
                  <a:pt x="23932" y="28636"/>
                </a:lnTo>
                <a:lnTo>
                  <a:pt x="24034" y="28943"/>
                </a:lnTo>
                <a:lnTo>
                  <a:pt x="24443" y="29148"/>
                </a:lnTo>
                <a:lnTo>
                  <a:pt x="24034" y="29455"/>
                </a:lnTo>
                <a:lnTo>
                  <a:pt x="24443" y="29455"/>
                </a:lnTo>
                <a:lnTo>
                  <a:pt x="24341" y="29557"/>
                </a:lnTo>
                <a:lnTo>
                  <a:pt x="24545" y="29659"/>
                </a:lnTo>
                <a:lnTo>
                  <a:pt x="24341" y="29761"/>
                </a:lnTo>
                <a:lnTo>
                  <a:pt x="25261" y="29557"/>
                </a:lnTo>
                <a:lnTo>
                  <a:pt x="25057" y="30273"/>
                </a:lnTo>
                <a:lnTo>
                  <a:pt x="25057" y="30273"/>
                </a:lnTo>
                <a:lnTo>
                  <a:pt x="25875" y="30170"/>
                </a:lnTo>
                <a:lnTo>
                  <a:pt x="25466" y="28534"/>
                </a:lnTo>
                <a:lnTo>
                  <a:pt x="23830" y="27920"/>
                </a:lnTo>
                <a:close/>
                <a:moveTo>
                  <a:pt x="25875" y="30170"/>
                </a:moveTo>
                <a:lnTo>
                  <a:pt x="25875" y="30273"/>
                </a:lnTo>
                <a:lnTo>
                  <a:pt x="25977" y="30170"/>
                </a:lnTo>
                <a:close/>
                <a:moveTo>
                  <a:pt x="72102" y="30989"/>
                </a:moveTo>
                <a:lnTo>
                  <a:pt x="72146" y="31003"/>
                </a:lnTo>
                <a:lnTo>
                  <a:pt x="72146" y="31003"/>
                </a:lnTo>
                <a:lnTo>
                  <a:pt x="72205" y="30989"/>
                </a:lnTo>
                <a:close/>
                <a:moveTo>
                  <a:pt x="25568" y="31398"/>
                </a:moveTo>
                <a:lnTo>
                  <a:pt x="25364" y="31500"/>
                </a:lnTo>
                <a:lnTo>
                  <a:pt x="25364" y="31500"/>
                </a:lnTo>
                <a:lnTo>
                  <a:pt x="25466" y="31398"/>
                </a:lnTo>
                <a:close/>
                <a:moveTo>
                  <a:pt x="80386" y="31500"/>
                </a:moveTo>
                <a:lnTo>
                  <a:pt x="80386" y="31500"/>
                </a:lnTo>
                <a:lnTo>
                  <a:pt x="80386" y="31500"/>
                </a:lnTo>
                <a:close/>
                <a:moveTo>
                  <a:pt x="80693" y="27307"/>
                </a:moveTo>
                <a:lnTo>
                  <a:pt x="80182" y="27409"/>
                </a:lnTo>
                <a:lnTo>
                  <a:pt x="78136" y="29864"/>
                </a:lnTo>
                <a:lnTo>
                  <a:pt x="77625" y="29966"/>
                </a:lnTo>
                <a:lnTo>
                  <a:pt x="77318" y="30170"/>
                </a:lnTo>
                <a:lnTo>
                  <a:pt x="77420" y="30068"/>
                </a:lnTo>
                <a:lnTo>
                  <a:pt x="77011" y="30273"/>
                </a:lnTo>
                <a:lnTo>
                  <a:pt x="77727" y="30273"/>
                </a:lnTo>
                <a:lnTo>
                  <a:pt x="76705" y="30989"/>
                </a:lnTo>
                <a:lnTo>
                  <a:pt x="79466" y="30989"/>
                </a:lnTo>
                <a:lnTo>
                  <a:pt x="79159" y="31295"/>
                </a:lnTo>
                <a:lnTo>
                  <a:pt x="80284" y="31193"/>
                </a:lnTo>
                <a:lnTo>
                  <a:pt x="79261" y="32011"/>
                </a:lnTo>
                <a:lnTo>
                  <a:pt x="80489" y="31295"/>
                </a:lnTo>
                <a:lnTo>
                  <a:pt x="80386" y="31500"/>
                </a:lnTo>
                <a:lnTo>
                  <a:pt x="80795" y="30989"/>
                </a:lnTo>
                <a:lnTo>
                  <a:pt x="81000" y="31398"/>
                </a:lnTo>
                <a:lnTo>
                  <a:pt x="80591" y="32011"/>
                </a:lnTo>
                <a:lnTo>
                  <a:pt x="81102" y="31705"/>
                </a:lnTo>
                <a:lnTo>
                  <a:pt x="81000" y="32216"/>
                </a:lnTo>
                <a:lnTo>
                  <a:pt x="81000" y="32216"/>
                </a:lnTo>
                <a:lnTo>
                  <a:pt x="81409" y="32114"/>
                </a:lnTo>
                <a:lnTo>
                  <a:pt x="81920" y="31091"/>
                </a:lnTo>
                <a:lnTo>
                  <a:pt x="81511" y="31398"/>
                </a:lnTo>
                <a:lnTo>
                  <a:pt x="81920" y="30682"/>
                </a:lnTo>
                <a:lnTo>
                  <a:pt x="81205" y="31193"/>
                </a:lnTo>
                <a:lnTo>
                  <a:pt x="81205" y="31193"/>
                </a:lnTo>
                <a:lnTo>
                  <a:pt x="81307" y="30784"/>
                </a:lnTo>
                <a:lnTo>
                  <a:pt x="81102" y="30784"/>
                </a:lnTo>
                <a:lnTo>
                  <a:pt x="81920" y="30170"/>
                </a:lnTo>
                <a:lnTo>
                  <a:pt x="81920" y="30170"/>
                </a:lnTo>
                <a:lnTo>
                  <a:pt x="81000" y="30477"/>
                </a:lnTo>
                <a:lnTo>
                  <a:pt x="81409" y="30170"/>
                </a:lnTo>
                <a:lnTo>
                  <a:pt x="81205" y="30068"/>
                </a:lnTo>
                <a:lnTo>
                  <a:pt x="81307" y="29966"/>
                </a:lnTo>
                <a:lnTo>
                  <a:pt x="81102" y="30068"/>
                </a:lnTo>
                <a:lnTo>
                  <a:pt x="81716" y="29557"/>
                </a:lnTo>
                <a:lnTo>
                  <a:pt x="81000" y="29455"/>
                </a:lnTo>
                <a:lnTo>
                  <a:pt x="81102" y="29250"/>
                </a:lnTo>
                <a:lnTo>
                  <a:pt x="80284" y="29761"/>
                </a:lnTo>
                <a:lnTo>
                  <a:pt x="80489" y="29250"/>
                </a:lnTo>
                <a:lnTo>
                  <a:pt x="80489" y="29250"/>
                </a:lnTo>
                <a:lnTo>
                  <a:pt x="80284" y="29455"/>
                </a:lnTo>
                <a:lnTo>
                  <a:pt x="80386" y="29352"/>
                </a:lnTo>
                <a:lnTo>
                  <a:pt x="79773" y="29352"/>
                </a:lnTo>
                <a:lnTo>
                  <a:pt x="79977" y="29148"/>
                </a:lnTo>
                <a:lnTo>
                  <a:pt x="79773" y="29250"/>
                </a:lnTo>
                <a:lnTo>
                  <a:pt x="80386" y="28841"/>
                </a:lnTo>
                <a:lnTo>
                  <a:pt x="79261" y="29250"/>
                </a:lnTo>
                <a:lnTo>
                  <a:pt x="80489" y="27716"/>
                </a:lnTo>
                <a:lnTo>
                  <a:pt x="80591" y="27511"/>
                </a:lnTo>
                <a:lnTo>
                  <a:pt x="80898" y="27307"/>
                </a:lnTo>
                <a:close/>
                <a:moveTo>
                  <a:pt x="239523" y="32216"/>
                </a:moveTo>
                <a:lnTo>
                  <a:pt x="240239" y="32830"/>
                </a:lnTo>
                <a:lnTo>
                  <a:pt x="239727" y="32318"/>
                </a:lnTo>
                <a:lnTo>
                  <a:pt x="239523" y="32216"/>
                </a:lnTo>
                <a:close/>
                <a:moveTo>
                  <a:pt x="232875" y="24443"/>
                </a:moveTo>
                <a:lnTo>
                  <a:pt x="232773" y="24648"/>
                </a:lnTo>
                <a:lnTo>
                  <a:pt x="233591" y="25159"/>
                </a:lnTo>
                <a:lnTo>
                  <a:pt x="233489" y="25261"/>
                </a:lnTo>
                <a:lnTo>
                  <a:pt x="233386" y="25364"/>
                </a:lnTo>
                <a:lnTo>
                  <a:pt x="234511" y="27102"/>
                </a:lnTo>
                <a:lnTo>
                  <a:pt x="239216" y="32932"/>
                </a:lnTo>
                <a:lnTo>
                  <a:pt x="239114" y="32114"/>
                </a:lnTo>
                <a:lnTo>
                  <a:pt x="239523" y="32216"/>
                </a:lnTo>
                <a:lnTo>
                  <a:pt x="239523" y="32216"/>
                </a:lnTo>
                <a:lnTo>
                  <a:pt x="238193" y="31091"/>
                </a:lnTo>
                <a:lnTo>
                  <a:pt x="237784" y="29557"/>
                </a:lnTo>
                <a:lnTo>
                  <a:pt x="239318" y="30170"/>
                </a:lnTo>
                <a:lnTo>
                  <a:pt x="232875" y="24443"/>
                </a:lnTo>
                <a:close/>
                <a:moveTo>
                  <a:pt x="244841" y="33341"/>
                </a:moveTo>
                <a:lnTo>
                  <a:pt x="244330" y="33443"/>
                </a:lnTo>
                <a:lnTo>
                  <a:pt x="244432" y="33648"/>
                </a:lnTo>
                <a:lnTo>
                  <a:pt x="244125" y="34364"/>
                </a:lnTo>
                <a:lnTo>
                  <a:pt x="244125" y="34466"/>
                </a:lnTo>
                <a:lnTo>
                  <a:pt x="244330" y="33955"/>
                </a:lnTo>
                <a:lnTo>
                  <a:pt x="245045" y="33545"/>
                </a:lnTo>
                <a:lnTo>
                  <a:pt x="244841" y="33341"/>
                </a:lnTo>
                <a:close/>
                <a:moveTo>
                  <a:pt x="243409" y="34466"/>
                </a:moveTo>
                <a:lnTo>
                  <a:pt x="243409" y="35080"/>
                </a:lnTo>
                <a:lnTo>
                  <a:pt x="243614" y="35284"/>
                </a:lnTo>
                <a:lnTo>
                  <a:pt x="243920" y="34466"/>
                </a:lnTo>
                <a:close/>
                <a:moveTo>
                  <a:pt x="54102" y="29864"/>
                </a:moveTo>
                <a:lnTo>
                  <a:pt x="56352" y="30886"/>
                </a:lnTo>
                <a:lnTo>
                  <a:pt x="56045" y="31193"/>
                </a:lnTo>
                <a:lnTo>
                  <a:pt x="56250" y="31602"/>
                </a:lnTo>
                <a:lnTo>
                  <a:pt x="56045" y="31807"/>
                </a:lnTo>
                <a:lnTo>
                  <a:pt x="56250" y="32011"/>
                </a:lnTo>
                <a:lnTo>
                  <a:pt x="56045" y="32114"/>
                </a:lnTo>
                <a:lnTo>
                  <a:pt x="56148" y="32114"/>
                </a:lnTo>
                <a:lnTo>
                  <a:pt x="55943" y="32318"/>
                </a:lnTo>
                <a:lnTo>
                  <a:pt x="58193" y="32727"/>
                </a:lnTo>
                <a:lnTo>
                  <a:pt x="58091" y="32830"/>
                </a:lnTo>
                <a:lnTo>
                  <a:pt x="58500" y="32830"/>
                </a:lnTo>
                <a:lnTo>
                  <a:pt x="58500" y="32932"/>
                </a:lnTo>
                <a:lnTo>
                  <a:pt x="58909" y="33239"/>
                </a:lnTo>
                <a:lnTo>
                  <a:pt x="59114" y="34057"/>
                </a:lnTo>
                <a:lnTo>
                  <a:pt x="59216" y="34057"/>
                </a:lnTo>
                <a:lnTo>
                  <a:pt x="59216" y="34159"/>
                </a:lnTo>
                <a:lnTo>
                  <a:pt x="59011" y="34057"/>
                </a:lnTo>
                <a:lnTo>
                  <a:pt x="58807" y="34364"/>
                </a:lnTo>
                <a:lnTo>
                  <a:pt x="58091" y="34261"/>
                </a:lnTo>
                <a:lnTo>
                  <a:pt x="57989" y="34159"/>
                </a:lnTo>
                <a:lnTo>
                  <a:pt x="58193" y="33955"/>
                </a:lnTo>
                <a:lnTo>
                  <a:pt x="58091" y="33955"/>
                </a:lnTo>
                <a:lnTo>
                  <a:pt x="58091" y="33648"/>
                </a:lnTo>
                <a:lnTo>
                  <a:pt x="57682" y="33648"/>
                </a:lnTo>
                <a:lnTo>
                  <a:pt x="56250" y="35898"/>
                </a:lnTo>
                <a:lnTo>
                  <a:pt x="56045" y="34875"/>
                </a:lnTo>
                <a:lnTo>
                  <a:pt x="55330" y="35182"/>
                </a:lnTo>
                <a:lnTo>
                  <a:pt x="55330" y="35182"/>
                </a:lnTo>
                <a:lnTo>
                  <a:pt x="56352" y="33750"/>
                </a:lnTo>
                <a:lnTo>
                  <a:pt x="56250" y="33443"/>
                </a:lnTo>
                <a:lnTo>
                  <a:pt x="55330" y="33136"/>
                </a:lnTo>
                <a:lnTo>
                  <a:pt x="54409" y="34159"/>
                </a:lnTo>
                <a:lnTo>
                  <a:pt x="54614" y="33648"/>
                </a:lnTo>
                <a:lnTo>
                  <a:pt x="52568" y="36818"/>
                </a:lnTo>
                <a:lnTo>
                  <a:pt x="51545" y="37125"/>
                </a:lnTo>
                <a:lnTo>
                  <a:pt x="52773" y="34364"/>
                </a:lnTo>
                <a:lnTo>
                  <a:pt x="52364" y="34364"/>
                </a:lnTo>
                <a:lnTo>
                  <a:pt x="53693" y="32932"/>
                </a:lnTo>
                <a:lnTo>
                  <a:pt x="53693" y="33136"/>
                </a:lnTo>
                <a:lnTo>
                  <a:pt x="54102" y="32932"/>
                </a:lnTo>
                <a:lnTo>
                  <a:pt x="53898" y="33239"/>
                </a:lnTo>
                <a:lnTo>
                  <a:pt x="53898" y="33239"/>
                </a:lnTo>
                <a:lnTo>
                  <a:pt x="55125" y="32727"/>
                </a:lnTo>
                <a:lnTo>
                  <a:pt x="55534" y="32932"/>
                </a:lnTo>
                <a:lnTo>
                  <a:pt x="55636" y="32830"/>
                </a:lnTo>
                <a:lnTo>
                  <a:pt x="56250" y="32830"/>
                </a:lnTo>
                <a:lnTo>
                  <a:pt x="55534" y="32318"/>
                </a:lnTo>
                <a:lnTo>
                  <a:pt x="55739" y="32114"/>
                </a:lnTo>
                <a:lnTo>
                  <a:pt x="53693" y="32318"/>
                </a:lnTo>
                <a:lnTo>
                  <a:pt x="53591" y="32011"/>
                </a:lnTo>
                <a:lnTo>
                  <a:pt x="52977" y="32011"/>
                </a:lnTo>
                <a:lnTo>
                  <a:pt x="52977" y="31602"/>
                </a:lnTo>
                <a:lnTo>
                  <a:pt x="50830" y="32216"/>
                </a:lnTo>
                <a:lnTo>
                  <a:pt x="50830" y="31909"/>
                </a:lnTo>
                <a:lnTo>
                  <a:pt x="50011" y="32011"/>
                </a:lnTo>
                <a:lnTo>
                  <a:pt x="53489" y="30273"/>
                </a:lnTo>
                <a:lnTo>
                  <a:pt x="53489" y="30273"/>
                </a:lnTo>
                <a:lnTo>
                  <a:pt x="53693" y="30068"/>
                </a:lnTo>
                <a:lnTo>
                  <a:pt x="53898" y="30068"/>
                </a:lnTo>
                <a:lnTo>
                  <a:pt x="53591" y="30375"/>
                </a:lnTo>
                <a:lnTo>
                  <a:pt x="54102" y="30068"/>
                </a:lnTo>
                <a:lnTo>
                  <a:pt x="54102" y="29864"/>
                </a:lnTo>
                <a:close/>
                <a:moveTo>
                  <a:pt x="131932" y="36000"/>
                </a:moveTo>
                <a:lnTo>
                  <a:pt x="131830" y="36205"/>
                </a:lnTo>
                <a:lnTo>
                  <a:pt x="131216" y="36511"/>
                </a:lnTo>
                <a:lnTo>
                  <a:pt x="131318" y="36614"/>
                </a:lnTo>
                <a:lnTo>
                  <a:pt x="131318" y="37023"/>
                </a:lnTo>
                <a:lnTo>
                  <a:pt x="131830" y="37432"/>
                </a:lnTo>
                <a:lnTo>
                  <a:pt x="131932" y="36000"/>
                </a:lnTo>
                <a:close/>
                <a:moveTo>
                  <a:pt x="239216" y="33443"/>
                </a:moveTo>
                <a:lnTo>
                  <a:pt x="240341" y="35693"/>
                </a:lnTo>
                <a:lnTo>
                  <a:pt x="239625" y="35591"/>
                </a:lnTo>
                <a:lnTo>
                  <a:pt x="239625" y="36205"/>
                </a:lnTo>
                <a:lnTo>
                  <a:pt x="240750" y="37432"/>
                </a:lnTo>
                <a:lnTo>
                  <a:pt x="240750" y="37125"/>
                </a:lnTo>
                <a:lnTo>
                  <a:pt x="241159" y="37125"/>
                </a:lnTo>
                <a:lnTo>
                  <a:pt x="240239" y="36614"/>
                </a:lnTo>
                <a:lnTo>
                  <a:pt x="240341" y="36307"/>
                </a:lnTo>
                <a:lnTo>
                  <a:pt x="240750" y="36511"/>
                </a:lnTo>
                <a:lnTo>
                  <a:pt x="241364" y="36409"/>
                </a:lnTo>
                <a:lnTo>
                  <a:pt x="242795" y="36920"/>
                </a:lnTo>
                <a:lnTo>
                  <a:pt x="242693" y="36409"/>
                </a:lnTo>
                <a:lnTo>
                  <a:pt x="244023" y="35489"/>
                </a:lnTo>
                <a:lnTo>
                  <a:pt x="243716" y="35591"/>
                </a:lnTo>
                <a:lnTo>
                  <a:pt x="243205" y="35284"/>
                </a:lnTo>
                <a:lnTo>
                  <a:pt x="242898" y="34568"/>
                </a:lnTo>
                <a:lnTo>
                  <a:pt x="242284" y="34875"/>
                </a:lnTo>
                <a:lnTo>
                  <a:pt x="239216" y="33443"/>
                </a:lnTo>
                <a:close/>
                <a:moveTo>
                  <a:pt x="143693" y="38659"/>
                </a:moveTo>
                <a:lnTo>
                  <a:pt x="144000" y="38864"/>
                </a:lnTo>
                <a:lnTo>
                  <a:pt x="143740" y="38678"/>
                </a:lnTo>
                <a:lnTo>
                  <a:pt x="143740" y="38678"/>
                </a:lnTo>
                <a:lnTo>
                  <a:pt x="143693" y="38659"/>
                </a:lnTo>
                <a:close/>
                <a:moveTo>
                  <a:pt x="155250" y="31602"/>
                </a:moveTo>
                <a:lnTo>
                  <a:pt x="155148" y="31705"/>
                </a:lnTo>
                <a:lnTo>
                  <a:pt x="155659" y="31705"/>
                </a:lnTo>
                <a:lnTo>
                  <a:pt x="155148" y="32011"/>
                </a:lnTo>
                <a:lnTo>
                  <a:pt x="155148" y="32216"/>
                </a:lnTo>
                <a:lnTo>
                  <a:pt x="154636" y="32216"/>
                </a:lnTo>
                <a:lnTo>
                  <a:pt x="155250" y="32727"/>
                </a:lnTo>
                <a:lnTo>
                  <a:pt x="154943" y="32932"/>
                </a:lnTo>
                <a:lnTo>
                  <a:pt x="154739" y="33341"/>
                </a:lnTo>
                <a:lnTo>
                  <a:pt x="154023" y="33443"/>
                </a:lnTo>
                <a:lnTo>
                  <a:pt x="154125" y="33545"/>
                </a:lnTo>
                <a:lnTo>
                  <a:pt x="153920" y="33648"/>
                </a:lnTo>
                <a:lnTo>
                  <a:pt x="158318" y="36205"/>
                </a:lnTo>
                <a:lnTo>
                  <a:pt x="158318" y="37636"/>
                </a:lnTo>
                <a:lnTo>
                  <a:pt x="148398" y="37636"/>
                </a:lnTo>
                <a:lnTo>
                  <a:pt x="149011" y="38148"/>
                </a:lnTo>
                <a:lnTo>
                  <a:pt x="148193" y="38352"/>
                </a:lnTo>
                <a:lnTo>
                  <a:pt x="148398" y="38455"/>
                </a:lnTo>
                <a:lnTo>
                  <a:pt x="147477" y="38557"/>
                </a:lnTo>
                <a:lnTo>
                  <a:pt x="147273" y="38455"/>
                </a:lnTo>
                <a:lnTo>
                  <a:pt x="147273" y="38455"/>
                </a:lnTo>
                <a:lnTo>
                  <a:pt x="147375" y="38557"/>
                </a:lnTo>
                <a:lnTo>
                  <a:pt x="146761" y="38455"/>
                </a:lnTo>
                <a:lnTo>
                  <a:pt x="146045" y="38864"/>
                </a:lnTo>
                <a:lnTo>
                  <a:pt x="146045" y="38864"/>
                </a:lnTo>
                <a:lnTo>
                  <a:pt x="147580" y="37841"/>
                </a:lnTo>
                <a:lnTo>
                  <a:pt x="148091" y="37943"/>
                </a:lnTo>
                <a:lnTo>
                  <a:pt x="148091" y="37943"/>
                </a:lnTo>
                <a:lnTo>
                  <a:pt x="146864" y="36409"/>
                </a:lnTo>
                <a:lnTo>
                  <a:pt x="147682" y="34364"/>
                </a:lnTo>
                <a:lnTo>
                  <a:pt x="147886" y="33955"/>
                </a:lnTo>
                <a:lnTo>
                  <a:pt x="147886" y="34159"/>
                </a:lnTo>
                <a:lnTo>
                  <a:pt x="148295" y="33545"/>
                </a:lnTo>
                <a:lnTo>
                  <a:pt x="148193" y="33239"/>
                </a:lnTo>
                <a:lnTo>
                  <a:pt x="149523" y="32011"/>
                </a:lnTo>
                <a:lnTo>
                  <a:pt x="149830" y="32114"/>
                </a:lnTo>
                <a:lnTo>
                  <a:pt x="149625" y="31602"/>
                </a:lnTo>
                <a:lnTo>
                  <a:pt x="150443" y="32216"/>
                </a:lnTo>
                <a:lnTo>
                  <a:pt x="149625" y="32318"/>
                </a:lnTo>
                <a:lnTo>
                  <a:pt x="150341" y="32727"/>
                </a:lnTo>
                <a:lnTo>
                  <a:pt x="151159" y="32727"/>
                </a:lnTo>
                <a:lnTo>
                  <a:pt x="151261" y="33034"/>
                </a:lnTo>
                <a:lnTo>
                  <a:pt x="150545" y="33443"/>
                </a:lnTo>
                <a:lnTo>
                  <a:pt x="151466" y="33852"/>
                </a:lnTo>
                <a:lnTo>
                  <a:pt x="151466" y="34364"/>
                </a:lnTo>
                <a:lnTo>
                  <a:pt x="152080" y="34364"/>
                </a:lnTo>
                <a:lnTo>
                  <a:pt x="153102" y="33750"/>
                </a:lnTo>
                <a:lnTo>
                  <a:pt x="153614" y="33852"/>
                </a:lnTo>
                <a:lnTo>
                  <a:pt x="153818" y="33443"/>
                </a:lnTo>
                <a:lnTo>
                  <a:pt x="152795" y="33443"/>
                </a:lnTo>
                <a:lnTo>
                  <a:pt x="152386" y="32830"/>
                </a:lnTo>
                <a:lnTo>
                  <a:pt x="152591" y="32420"/>
                </a:lnTo>
                <a:lnTo>
                  <a:pt x="152489" y="32727"/>
                </a:lnTo>
                <a:lnTo>
                  <a:pt x="152489" y="32727"/>
                </a:lnTo>
                <a:lnTo>
                  <a:pt x="155250" y="31602"/>
                </a:lnTo>
                <a:close/>
                <a:moveTo>
                  <a:pt x="144000" y="38864"/>
                </a:moveTo>
                <a:lnTo>
                  <a:pt x="144000" y="38864"/>
                </a:lnTo>
                <a:lnTo>
                  <a:pt x="144000" y="38864"/>
                </a:lnTo>
                <a:close/>
                <a:moveTo>
                  <a:pt x="144000" y="38864"/>
                </a:moveTo>
                <a:lnTo>
                  <a:pt x="144000" y="38864"/>
                </a:lnTo>
                <a:lnTo>
                  <a:pt x="144000" y="38864"/>
                </a:lnTo>
                <a:close/>
                <a:moveTo>
                  <a:pt x="131011" y="37943"/>
                </a:moveTo>
                <a:lnTo>
                  <a:pt x="131011" y="38250"/>
                </a:lnTo>
                <a:lnTo>
                  <a:pt x="131216" y="39580"/>
                </a:lnTo>
                <a:lnTo>
                  <a:pt x="132136" y="39682"/>
                </a:lnTo>
                <a:lnTo>
                  <a:pt x="132136" y="37943"/>
                </a:lnTo>
                <a:close/>
                <a:moveTo>
                  <a:pt x="165580" y="31807"/>
                </a:moveTo>
                <a:lnTo>
                  <a:pt x="166091" y="32011"/>
                </a:lnTo>
                <a:lnTo>
                  <a:pt x="166295" y="31909"/>
                </a:lnTo>
                <a:lnTo>
                  <a:pt x="166705" y="31909"/>
                </a:lnTo>
                <a:lnTo>
                  <a:pt x="167420" y="33545"/>
                </a:lnTo>
                <a:lnTo>
                  <a:pt x="165886" y="33545"/>
                </a:lnTo>
                <a:lnTo>
                  <a:pt x="166193" y="34364"/>
                </a:lnTo>
                <a:lnTo>
                  <a:pt x="165273" y="34568"/>
                </a:lnTo>
                <a:lnTo>
                  <a:pt x="165682" y="34670"/>
                </a:lnTo>
                <a:lnTo>
                  <a:pt x="166398" y="35693"/>
                </a:lnTo>
                <a:lnTo>
                  <a:pt x="166705" y="35795"/>
                </a:lnTo>
                <a:lnTo>
                  <a:pt x="166909" y="36000"/>
                </a:lnTo>
                <a:lnTo>
                  <a:pt x="167420" y="36102"/>
                </a:lnTo>
                <a:lnTo>
                  <a:pt x="168136" y="37739"/>
                </a:lnTo>
                <a:lnTo>
                  <a:pt x="168136" y="36818"/>
                </a:lnTo>
                <a:lnTo>
                  <a:pt x="169670" y="37841"/>
                </a:lnTo>
                <a:lnTo>
                  <a:pt x="169466" y="38250"/>
                </a:lnTo>
                <a:lnTo>
                  <a:pt x="168239" y="37841"/>
                </a:lnTo>
                <a:lnTo>
                  <a:pt x="168648" y="39068"/>
                </a:lnTo>
                <a:lnTo>
                  <a:pt x="168955" y="38864"/>
                </a:lnTo>
                <a:lnTo>
                  <a:pt x="169159" y="39273"/>
                </a:lnTo>
                <a:lnTo>
                  <a:pt x="168852" y="39273"/>
                </a:lnTo>
                <a:lnTo>
                  <a:pt x="168852" y="39580"/>
                </a:lnTo>
                <a:lnTo>
                  <a:pt x="169261" y="39682"/>
                </a:lnTo>
                <a:lnTo>
                  <a:pt x="169773" y="42034"/>
                </a:lnTo>
                <a:lnTo>
                  <a:pt x="169977" y="42034"/>
                </a:lnTo>
                <a:lnTo>
                  <a:pt x="169773" y="42136"/>
                </a:lnTo>
                <a:lnTo>
                  <a:pt x="169773" y="42034"/>
                </a:lnTo>
                <a:lnTo>
                  <a:pt x="167420" y="42136"/>
                </a:lnTo>
                <a:lnTo>
                  <a:pt x="165580" y="41114"/>
                </a:lnTo>
                <a:lnTo>
                  <a:pt x="165375" y="39682"/>
                </a:lnTo>
                <a:lnTo>
                  <a:pt x="165375" y="39682"/>
                </a:lnTo>
                <a:lnTo>
                  <a:pt x="165477" y="39886"/>
                </a:lnTo>
                <a:lnTo>
                  <a:pt x="166295" y="38659"/>
                </a:lnTo>
                <a:lnTo>
                  <a:pt x="163227" y="35693"/>
                </a:lnTo>
                <a:lnTo>
                  <a:pt x="163227" y="35080"/>
                </a:lnTo>
                <a:lnTo>
                  <a:pt x="163125" y="35386"/>
                </a:lnTo>
                <a:lnTo>
                  <a:pt x="162307" y="34261"/>
                </a:lnTo>
                <a:lnTo>
                  <a:pt x="162409" y="34057"/>
                </a:lnTo>
                <a:lnTo>
                  <a:pt x="162511" y="34057"/>
                </a:lnTo>
                <a:lnTo>
                  <a:pt x="162614" y="33136"/>
                </a:lnTo>
                <a:lnTo>
                  <a:pt x="162818" y="33239"/>
                </a:lnTo>
                <a:lnTo>
                  <a:pt x="163636" y="32932"/>
                </a:lnTo>
                <a:lnTo>
                  <a:pt x="163534" y="32727"/>
                </a:lnTo>
                <a:lnTo>
                  <a:pt x="163943" y="32523"/>
                </a:lnTo>
                <a:lnTo>
                  <a:pt x="164045" y="32420"/>
                </a:lnTo>
                <a:lnTo>
                  <a:pt x="163943" y="32318"/>
                </a:lnTo>
                <a:lnTo>
                  <a:pt x="165580" y="31807"/>
                </a:lnTo>
                <a:close/>
                <a:moveTo>
                  <a:pt x="137352" y="40602"/>
                </a:moveTo>
                <a:lnTo>
                  <a:pt x="135511" y="40807"/>
                </a:lnTo>
                <a:lnTo>
                  <a:pt x="134898" y="40705"/>
                </a:lnTo>
                <a:lnTo>
                  <a:pt x="137045" y="42239"/>
                </a:lnTo>
                <a:lnTo>
                  <a:pt x="137148" y="41932"/>
                </a:lnTo>
                <a:lnTo>
                  <a:pt x="137045" y="41625"/>
                </a:lnTo>
                <a:lnTo>
                  <a:pt x="137352" y="40602"/>
                </a:lnTo>
                <a:close/>
                <a:moveTo>
                  <a:pt x="146659" y="43670"/>
                </a:moveTo>
                <a:lnTo>
                  <a:pt x="146148" y="43875"/>
                </a:lnTo>
                <a:lnTo>
                  <a:pt x="146250" y="43875"/>
                </a:lnTo>
                <a:lnTo>
                  <a:pt x="146659" y="43670"/>
                </a:lnTo>
                <a:close/>
                <a:moveTo>
                  <a:pt x="144409" y="43364"/>
                </a:moveTo>
                <a:lnTo>
                  <a:pt x="144307" y="43466"/>
                </a:lnTo>
                <a:lnTo>
                  <a:pt x="144307" y="43773"/>
                </a:lnTo>
                <a:lnTo>
                  <a:pt x="145330" y="44080"/>
                </a:lnTo>
                <a:lnTo>
                  <a:pt x="146148" y="43875"/>
                </a:lnTo>
                <a:lnTo>
                  <a:pt x="146045" y="43670"/>
                </a:lnTo>
                <a:lnTo>
                  <a:pt x="144716" y="43568"/>
                </a:lnTo>
                <a:lnTo>
                  <a:pt x="144818" y="43466"/>
                </a:lnTo>
                <a:lnTo>
                  <a:pt x="144409" y="43364"/>
                </a:lnTo>
                <a:close/>
                <a:moveTo>
                  <a:pt x="153614" y="43364"/>
                </a:moveTo>
                <a:lnTo>
                  <a:pt x="151773" y="43977"/>
                </a:lnTo>
                <a:lnTo>
                  <a:pt x="152489" y="44489"/>
                </a:lnTo>
                <a:lnTo>
                  <a:pt x="153307" y="44080"/>
                </a:lnTo>
                <a:lnTo>
                  <a:pt x="153614" y="43466"/>
                </a:lnTo>
                <a:lnTo>
                  <a:pt x="153614" y="43364"/>
                </a:lnTo>
                <a:close/>
                <a:moveTo>
                  <a:pt x="241568" y="37534"/>
                </a:moveTo>
                <a:lnTo>
                  <a:pt x="241261" y="37636"/>
                </a:lnTo>
                <a:lnTo>
                  <a:pt x="241670" y="37739"/>
                </a:lnTo>
                <a:lnTo>
                  <a:pt x="241466" y="38045"/>
                </a:lnTo>
                <a:lnTo>
                  <a:pt x="240955" y="37636"/>
                </a:lnTo>
                <a:lnTo>
                  <a:pt x="241057" y="37943"/>
                </a:lnTo>
                <a:lnTo>
                  <a:pt x="240955" y="38148"/>
                </a:lnTo>
                <a:lnTo>
                  <a:pt x="241261" y="38864"/>
                </a:lnTo>
                <a:lnTo>
                  <a:pt x="241159" y="38864"/>
                </a:lnTo>
                <a:lnTo>
                  <a:pt x="241875" y="40807"/>
                </a:lnTo>
                <a:lnTo>
                  <a:pt x="241670" y="41114"/>
                </a:lnTo>
                <a:lnTo>
                  <a:pt x="241466" y="41727"/>
                </a:lnTo>
                <a:lnTo>
                  <a:pt x="240955" y="42136"/>
                </a:lnTo>
                <a:lnTo>
                  <a:pt x="240443" y="41932"/>
                </a:lnTo>
                <a:lnTo>
                  <a:pt x="240545" y="41420"/>
                </a:lnTo>
                <a:lnTo>
                  <a:pt x="240545" y="41420"/>
                </a:lnTo>
                <a:lnTo>
                  <a:pt x="240136" y="41727"/>
                </a:lnTo>
                <a:lnTo>
                  <a:pt x="240341" y="43261"/>
                </a:lnTo>
                <a:lnTo>
                  <a:pt x="239727" y="43466"/>
                </a:lnTo>
                <a:lnTo>
                  <a:pt x="239420" y="43364"/>
                </a:lnTo>
                <a:lnTo>
                  <a:pt x="237477" y="43977"/>
                </a:lnTo>
                <a:lnTo>
                  <a:pt x="236761" y="45102"/>
                </a:lnTo>
                <a:lnTo>
                  <a:pt x="237886" y="45205"/>
                </a:lnTo>
                <a:lnTo>
                  <a:pt x="237784" y="44795"/>
                </a:lnTo>
                <a:lnTo>
                  <a:pt x="240341" y="44489"/>
                </a:lnTo>
                <a:lnTo>
                  <a:pt x="240239" y="44795"/>
                </a:lnTo>
                <a:lnTo>
                  <a:pt x="240955" y="45614"/>
                </a:lnTo>
                <a:lnTo>
                  <a:pt x="241670" y="44795"/>
                </a:lnTo>
                <a:lnTo>
                  <a:pt x="241261" y="44080"/>
                </a:lnTo>
                <a:lnTo>
                  <a:pt x="241568" y="44386"/>
                </a:lnTo>
                <a:lnTo>
                  <a:pt x="241568" y="44182"/>
                </a:lnTo>
                <a:lnTo>
                  <a:pt x="241670" y="44489"/>
                </a:lnTo>
                <a:lnTo>
                  <a:pt x="242693" y="44489"/>
                </a:lnTo>
                <a:lnTo>
                  <a:pt x="243102" y="43977"/>
                </a:lnTo>
                <a:lnTo>
                  <a:pt x="243307" y="43977"/>
                </a:lnTo>
                <a:lnTo>
                  <a:pt x="243409" y="43773"/>
                </a:lnTo>
                <a:lnTo>
                  <a:pt x="243614" y="43773"/>
                </a:lnTo>
                <a:lnTo>
                  <a:pt x="243511" y="43364"/>
                </a:lnTo>
                <a:lnTo>
                  <a:pt x="243818" y="43466"/>
                </a:lnTo>
                <a:lnTo>
                  <a:pt x="243818" y="43773"/>
                </a:lnTo>
                <a:lnTo>
                  <a:pt x="244023" y="44182"/>
                </a:lnTo>
                <a:lnTo>
                  <a:pt x="244432" y="43261"/>
                </a:lnTo>
                <a:lnTo>
                  <a:pt x="244023" y="42852"/>
                </a:lnTo>
                <a:lnTo>
                  <a:pt x="243205" y="40602"/>
                </a:lnTo>
                <a:lnTo>
                  <a:pt x="243511" y="40500"/>
                </a:lnTo>
                <a:lnTo>
                  <a:pt x="243409" y="39886"/>
                </a:lnTo>
                <a:lnTo>
                  <a:pt x="243409" y="39784"/>
                </a:lnTo>
                <a:lnTo>
                  <a:pt x="241568" y="37534"/>
                </a:lnTo>
                <a:close/>
                <a:moveTo>
                  <a:pt x="238909" y="44795"/>
                </a:moveTo>
                <a:lnTo>
                  <a:pt x="238807" y="45102"/>
                </a:lnTo>
                <a:lnTo>
                  <a:pt x="238398" y="45000"/>
                </a:lnTo>
                <a:lnTo>
                  <a:pt x="238295" y="45307"/>
                </a:lnTo>
                <a:lnTo>
                  <a:pt x="237989" y="45716"/>
                </a:lnTo>
                <a:lnTo>
                  <a:pt x="238398" y="45920"/>
                </a:lnTo>
                <a:lnTo>
                  <a:pt x="238705" y="46330"/>
                </a:lnTo>
                <a:lnTo>
                  <a:pt x="239523" y="45614"/>
                </a:lnTo>
                <a:lnTo>
                  <a:pt x="239830" y="45818"/>
                </a:lnTo>
                <a:lnTo>
                  <a:pt x="240034" y="45307"/>
                </a:lnTo>
                <a:lnTo>
                  <a:pt x="239625" y="44795"/>
                </a:lnTo>
                <a:close/>
                <a:moveTo>
                  <a:pt x="151875" y="47659"/>
                </a:moveTo>
                <a:lnTo>
                  <a:pt x="151773" y="47761"/>
                </a:lnTo>
                <a:lnTo>
                  <a:pt x="152080" y="47864"/>
                </a:lnTo>
                <a:lnTo>
                  <a:pt x="151875" y="47659"/>
                </a:lnTo>
                <a:close/>
                <a:moveTo>
                  <a:pt x="236455" y="45307"/>
                </a:moveTo>
                <a:lnTo>
                  <a:pt x="236045" y="45614"/>
                </a:lnTo>
                <a:lnTo>
                  <a:pt x="236045" y="45818"/>
                </a:lnTo>
                <a:lnTo>
                  <a:pt x="235943" y="45716"/>
                </a:lnTo>
                <a:lnTo>
                  <a:pt x="236352" y="46227"/>
                </a:lnTo>
                <a:lnTo>
                  <a:pt x="236045" y="46023"/>
                </a:lnTo>
                <a:lnTo>
                  <a:pt x="236352" y="46534"/>
                </a:lnTo>
                <a:lnTo>
                  <a:pt x="236659" y="46227"/>
                </a:lnTo>
                <a:lnTo>
                  <a:pt x="236455" y="46023"/>
                </a:lnTo>
                <a:lnTo>
                  <a:pt x="236659" y="46125"/>
                </a:lnTo>
                <a:lnTo>
                  <a:pt x="236966" y="46534"/>
                </a:lnTo>
                <a:lnTo>
                  <a:pt x="237068" y="47761"/>
                </a:lnTo>
                <a:lnTo>
                  <a:pt x="237580" y="47966"/>
                </a:lnTo>
                <a:lnTo>
                  <a:pt x="237580" y="47455"/>
                </a:lnTo>
                <a:lnTo>
                  <a:pt x="237784" y="48170"/>
                </a:lnTo>
                <a:lnTo>
                  <a:pt x="237886" y="47966"/>
                </a:lnTo>
                <a:lnTo>
                  <a:pt x="237886" y="47761"/>
                </a:lnTo>
                <a:lnTo>
                  <a:pt x="238193" y="47761"/>
                </a:lnTo>
                <a:lnTo>
                  <a:pt x="237886" y="45818"/>
                </a:lnTo>
                <a:lnTo>
                  <a:pt x="237580" y="45818"/>
                </a:lnTo>
                <a:lnTo>
                  <a:pt x="237477" y="45409"/>
                </a:lnTo>
                <a:lnTo>
                  <a:pt x="237273" y="45511"/>
                </a:lnTo>
                <a:lnTo>
                  <a:pt x="236864" y="45307"/>
                </a:lnTo>
                <a:close/>
                <a:moveTo>
                  <a:pt x="49602" y="49398"/>
                </a:moveTo>
                <a:lnTo>
                  <a:pt x="49705" y="49500"/>
                </a:lnTo>
                <a:lnTo>
                  <a:pt x="49655" y="49401"/>
                </a:lnTo>
                <a:lnTo>
                  <a:pt x="49655" y="49401"/>
                </a:lnTo>
                <a:lnTo>
                  <a:pt x="49602" y="49398"/>
                </a:lnTo>
                <a:close/>
                <a:moveTo>
                  <a:pt x="53489" y="53386"/>
                </a:moveTo>
                <a:lnTo>
                  <a:pt x="53485" y="53390"/>
                </a:lnTo>
                <a:lnTo>
                  <a:pt x="53485" y="53390"/>
                </a:lnTo>
                <a:lnTo>
                  <a:pt x="53489" y="53489"/>
                </a:lnTo>
                <a:lnTo>
                  <a:pt x="53489" y="53386"/>
                </a:lnTo>
                <a:close/>
                <a:moveTo>
                  <a:pt x="231648" y="54102"/>
                </a:moveTo>
                <a:lnTo>
                  <a:pt x="231239" y="54205"/>
                </a:lnTo>
                <a:lnTo>
                  <a:pt x="230625" y="55739"/>
                </a:lnTo>
                <a:lnTo>
                  <a:pt x="231648" y="57477"/>
                </a:lnTo>
                <a:lnTo>
                  <a:pt x="231852" y="54511"/>
                </a:lnTo>
                <a:lnTo>
                  <a:pt x="231648" y="54102"/>
                </a:lnTo>
                <a:close/>
                <a:moveTo>
                  <a:pt x="46432" y="57886"/>
                </a:moveTo>
                <a:lnTo>
                  <a:pt x="46432" y="57989"/>
                </a:lnTo>
                <a:lnTo>
                  <a:pt x="46636" y="57886"/>
                </a:lnTo>
                <a:close/>
                <a:moveTo>
                  <a:pt x="176216" y="59114"/>
                </a:moveTo>
                <a:lnTo>
                  <a:pt x="176216" y="59114"/>
                </a:lnTo>
                <a:lnTo>
                  <a:pt x="176216" y="59114"/>
                </a:lnTo>
                <a:close/>
                <a:moveTo>
                  <a:pt x="52057" y="56250"/>
                </a:moveTo>
                <a:lnTo>
                  <a:pt x="49193" y="57170"/>
                </a:lnTo>
                <a:lnTo>
                  <a:pt x="49091" y="57375"/>
                </a:lnTo>
                <a:lnTo>
                  <a:pt x="48682" y="57580"/>
                </a:lnTo>
                <a:lnTo>
                  <a:pt x="48989" y="57477"/>
                </a:lnTo>
                <a:lnTo>
                  <a:pt x="48989" y="57682"/>
                </a:lnTo>
                <a:lnTo>
                  <a:pt x="51443" y="56761"/>
                </a:lnTo>
                <a:lnTo>
                  <a:pt x="51443" y="56761"/>
                </a:lnTo>
                <a:lnTo>
                  <a:pt x="51239" y="56966"/>
                </a:lnTo>
                <a:lnTo>
                  <a:pt x="54205" y="57886"/>
                </a:lnTo>
                <a:lnTo>
                  <a:pt x="54307" y="58500"/>
                </a:lnTo>
                <a:lnTo>
                  <a:pt x="55330" y="58807"/>
                </a:lnTo>
                <a:lnTo>
                  <a:pt x="54818" y="59625"/>
                </a:lnTo>
                <a:lnTo>
                  <a:pt x="54818" y="59625"/>
                </a:lnTo>
                <a:lnTo>
                  <a:pt x="57068" y="59420"/>
                </a:lnTo>
                <a:lnTo>
                  <a:pt x="57170" y="59523"/>
                </a:lnTo>
                <a:lnTo>
                  <a:pt x="57886" y="59420"/>
                </a:lnTo>
                <a:lnTo>
                  <a:pt x="57886" y="59114"/>
                </a:lnTo>
                <a:lnTo>
                  <a:pt x="55739" y="58091"/>
                </a:lnTo>
                <a:lnTo>
                  <a:pt x="55534" y="57886"/>
                </a:lnTo>
                <a:lnTo>
                  <a:pt x="55330" y="57784"/>
                </a:lnTo>
                <a:lnTo>
                  <a:pt x="55534" y="57784"/>
                </a:lnTo>
                <a:lnTo>
                  <a:pt x="55125" y="57580"/>
                </a:lnTo>
                <a:lnTo>
                  <a:pt x="55227" y="57682"/>
                </a:lnTo>
                <a:lnTo>
                  <a:pt x="52057" y="56250"/>
                </a:lnTo>
                <a:close/>
                <a:moveTo>
                  <a:pt x="207307" y="59625"/>
                </a:moveTo>
                <a:lnTo>
                  <a:pt x="207307" y="59625"/>
                </a:lnTo>
                <a:lnTo>
                  <a:pt x="207307" y="59625"/>
                </a:lnTo>
                <a:close/>
                <a:moveTo>
                  <a:pt x="222648" y="59420"/>
                </a:moveTo>
                <a:lnTo>
                  <a:pt x="222648" y="59523"/>
                </a:lnTo>
                <a:lnTo>
                  <a:pt x="221625" y="59727"/>
                </a:lnTo>
                <a:lnTo>
                  <a:pt x="221727" y="59727"/>
                </a:lnTo>
                <a:lnTo>
                  <a:pt x="221216" y="60341"/>
                </a:lnTo>
                <a:lnTo>
                  <a:pt x="221727" y="61159"/>
                </a:lnTo>
                <a:lnTo>
                  <a:pt x="222750" y="60852"/>
                </a:lnTo>
                <a:lnTo>
                  <a:pt x="223159" y="59932"/>
                </a:lnTo>
                <a:lnTo>
                  <a:pt x="222648" y="59420"/>
                </a:lnTo>
                <a:close/>
                <a:moveTo>
                  <a:pt x="54511" y="60955"/>
                </a:moveTo>
                <a:lnTo>
                  <a:pt x="54205" y="61057"/>
                </a:lnTo>
                <a:lnTo>
                  <a:pt x="54614" y="61670"/>
                </a:lnTo>
                <a:lnTo>
                  <a:pt x="55023" y="61773"/>
                </a:lnTo>
                <a:lnTo>
                  <a:pt x="55534" y="61568"/>
                </a:lnTo>
                <a:lnTo>
                  <a:pt x="55943" y="61568"/>
                </a:lnTo>
                <a:lnTo>
                  <a:pt x="54511" y="60955"/>
                </a:lnTo>
                <a:close/>
                <a:moveTo>
                  <a:pt x="58602" y="59727"/>
                </a:moveTo>
                <a:lnTo>
                  <a:pt x="59114" y="60034"/>
                </a:lnTo>
                <a:lnTo>
                  <a:pt x="59114" y="60443"/>
                </a:lnTo>
                <a:lnTo>
                  <a:pt x="59420" y="60955"/>
                </a:lnTo>
                <a:lnTo>
                  <a:pt x="59114" y="61057"/>
                </a:lnTo>
                <a:lnTo>
                  <a:pt x="57784" y="60852"/>
                </a:lnTo>
                <a:lnTo>
                  <a:pt x="57580" y="61159"/>
                </a:lnTo>
                <a:lnTo>
                  <a:pt x="57989" y="61466"/>
                </a:lnTo>
                <a:lnTo>
                  <a:pt x="59420" y="61261"/>
                </a:lnTo>
                <a:lnTo>
                  <a:pt x="59932" y="61568"/>
                </a:lnTo>
                <a:lnTo>
                  <a:pt x="60239" y="61875"/>
                </a:lnTo>
                <a:lnTo>
                  <a:pt x="60545" y="61261"/>
                </a:lnTo>
                <a:lnTo>
                  <a:pt x="62693" y="61261"/>
                </a:lnTo>
                <a:lnTo>
                  <a:pt x="63000" y="60750"/>
                </a:lnTo>
                <a:lnTo>
                  <a:pt x="61977" y="60341"/>
                </a:lnTo>
                <a:lnTo>
                  <a:pt x="62284" y="60239"/>
                </a:lnTo>
                <a:lnTo>
                  <a:pt x="58602" y="59727"/>
                </a:lnTo>
                <a:close/>
                <a:moveTo>
                  <a:pt x="208739" y="63614"/>
                </a:moveTo>
                <a:lnTo>
                  <a:pt x="208739" y="63614"/>
                </a:lnTo>
                <a:lnTo>
                  <a:pt x="208739" y="63614"/>
                </a:lnTo>
                <a:close/>
                <a:moveTo>
                  <a:pt x="48989" y="64227"/>
                </a:moveTo>
                <a:lnTo>
                  <a:pt x="48989" y="64330"/>
                </a:lnTo>
                <a:lnTo>
                  <a:pt x="49091" y="64432"/>
                </a:lnTo>
                <a:lnTo>
                  <a:pt x="49091" y="64432"/>
                </a:lnTo>
                <a:lnTo>
                  <a:pt x="48989" y="64227"/>
                </a:lnTo>
                <a:close/>
                <a:moveTo>
                  <a:pt x="44182" y="66375"/>
                </a:moveTo>
                <a:lnTo>
                  <a:pt x="44386" y="66477"/>
                </a:lnTo>
                <a:lnTo>
                  <a:pt x="44386" y="66477"/>
                </a:lnTo>
                <a:lnTo>
                  <a:pt x="44284" y="66375"/>
                </a:lnTo>
                <a:close/>
                <a:moveTo>
                  <a:pt x="232261" y="60955"/>
                </a:moveTo>
                <a:lnTo>
                  <a:pt x="231955" y="61670"/>
                </a:lnTo>
                <a:lnTo>
                  <a:pt x="232159" y="63511"/>
                </a:lnTo>
                <a:lnTo>
                  <a:pt x="231648" y="63307"/>
                </a:lnTo>
                <a:lnTo>
                  <a:pt x="232364" y="64943"/>
                </a:lnTo>
                <a:lnTo>
                  <a:pt x="232568" y="64739"/>
                </a:lnTo>
                <a:lnTo>
                  <a:pt x="232977" y="65148"/>
                </a:lnTo>
                <a:lnTo>
                  <a:pt x="232773" y="65864"/>
                </a:lnTo>
                <a:lnTo>
                  <a:pt x="233591" y="65966"/>
                </a:lnTo>
                <a:lnTo>
                  <a:pt x="233795" y="65659"/>
                </a:lnTo>
                <a:lnTo>
                  <a:pt x="234716" y="66375"/>
                </a:lnTo>
                <a:lnTo>
                  <a:pt x="234409" y="65761"/>
                </a:lnTo>
                <a:lnTo>
                  <a:pt x="236045" y="67091"/>
                </a:lnTo>
                <a:lnTo>
                  <a:pt x="235432" y="65966"/>
                </a:lnTo>
                <a:lnTo>
                  <a:pt x="235739" y="65864"/>
                </a:lnTo>
                <a:lnTo>
                  <a:pt x="235125" y="65659"/>
                </a:lnTo>
                <a:lnTo>
                  <a:pt x="235125" y="65864"/>
                </a:lnTo>
                <a:lnTo>
                  <a:pt x="234511" y="65352"/>
                </a:lnTo>
                <a:lnTo>
                  <a:pt x="234205" y="65455"/>
                </a:lnTo>
                <a:lnTo>
                  <a:pt x="234307" y="65659"/>
                </a:lnTo>
                <a:lnTo>
                  <a:pt x="233284" y="64330"/>
                </a:lnTo>
                <a:lnTo>
                  <a:pt x="233489" y="63511"/>
                </a:lnTo>
                <a:lnTo>
                  <a:pt x="233795" y="63205"/>
                </a:lnTo>
                <a:lnTo>
                  <a:pt x="233591" y="61159"/>
                </a:lnTo>
                <a:lnTo>
                  <a:pt x="233284" y="61261"/>
                </a:lnTo>
                <a:lnTo>
                  <a:pt x="232261" y="60955"/>
                </a:lnTo>
                <a:close/>
                <a:moveTo>
                  <a:pt x="236045" y="67091"/>
                </a:moveTo>
                <a:lnTo>
                  <a:pt x="236045" y="67091"/>
                </a:lnTo>
                <a:lnTo>
                  <a:pt x="236045" y="67091"/>
                </a:lnTo>
                <a:close/>
                <a:moveTo>
                  <a:pt x="232670" y="66170"/>
                </a:moveTo>
                <a:lnTo>
                  <a:pt x="233693" y="67398"/>
                </a:lnTo>
                <a:lnTo>
                  <a:pt x="233693" y="66580"/>
                </a:lnTo>
                <a:lnTo>
                  <a:pt x="233080" y="66170"/>
                </a:lnTo>
                <a:close/>
                <a:moveTo>
                  <a:pt x="222750" y="67705"/>
                </a:moveTo>
                <a:lnTo>
                  <a:pt x="222750" y="67705"/>
                </a:lnTo>
                <a:lnTo>
                  <a:pt x="222750" y="67705"/>
                </a:lnTo>
                <a:close/>
                <a:moveTo>
                  <a:pt x="222750" y="67705"/>
                </a:moveTo>
                <a:lnTo>
                  <a:pt x="222737" y="67743"/>
                </a:lnTo>
                <a:lnTo>
                  <a:pt x="222750" y="67807"/>
                </a:lnTo>
                <a:lnTo>
                  <a:pt x="222750" y="67705"/>
                </a:lnTo>
                <a:close/>
                <a:moveTo>
                  <a:pt x="235330" y="67091"/>
                </a:moveTo>
                <a:lnTo>
                  <a:pt x="235330" y="67807"/>
                </a:lnTo>
                <a:lnTo>
                  <a:pt x="235739" y="67602"/>
                </a:lnTo>
                <a:lnTo>
                  <a:pt x="236148" y="67909"/>
                </a:lnTo>
                <a:lnTo>
                  <a:pt x="235534" y="67193"/>
                </a:lnTo>
                <a:lnTo>
                  <a:pt x="235330" y="67091"/>
                </a:lnTo>
                <a:close/>
                <a:moveTo>
                  <a:pt x="236250" y="67091"/>
                </a:moveTo>
                <a:lnTo>
                  <a:pt x="237068" y="68420"/>
                </a:lnTo>
                <a:lnTo>
                  <a:pt x="237682" y="68625"/>
                </a:lnTo>
                <a:lnTo>
                  <a:pt x="237784" y="68625"/>
                </a:lnTo>
                <a:lnTo>
                  <a:pt x="237170" y="67295"/>
                </a:lnTo>
                <a:lnTo>
                  <a:pt x="236250" y="67091"/>
                </a:lnTo>
                <a:close/>
                <a:moveTo>
                  <a:pt x="234307" y="67807"/>
                </a:moveTo>
                <a:lnTo>
                  <a:pt x="234205" y="67909"/>
                </a:lnTo>
                <a:lnTo>
                  <a:pt x="234409" y="68011"/>
                </a:lnTo>
                <a:lnTo>
                  <a:pt x="234409" y="69341"/>
                </a:lnTo>
                <a:lnTo>
                  <a:pt x="235330" y="68420"/>
                </a:lnTo>
                <a:lnTo>
                  <a:pt x="234307" y="67807"/>
                </a:lnTo>
                <a:close/>
                <a:moveTo>
                  <a:pt x="236455" y="68216"/>
                </a:moveTo>
                <a:lnTo>
                  <a:pt x="236557" y="68625"/>
                </a:lnTo>
                <a:lnTo>
                  <a:pt x="236864" y="68932"/>
                </a:lnTo>
                <a:lnTo>
                  <a:pt x="237170" y="69750"/>
                </a:lnTo>
                <a:lnTo>
                  <a:pt x="237170" y="69341"/>
                </a:lnTo>
                <a:lnTo>
                  <a:pt x="237273" y="69545"/>
                </a:lnTo>
                <a:lnTo>
                  <a:pt x="237273" y="69443"/>
                </a:lnTo>
                <a:lnTo>
                  <a:pt x="237273" y="69136"/>
                </a:lnTo>
                <a:lnTo>
                  <a:pt x="237170" y="68932"/>
                </a:lnTo>
                <a:lnTo>
                  <a:pt x="236966" y="68318"/>
                </a:lnTo>
                <a:lnTo>
                  <a:pt x="236761" y="68420"/>
                </a:lnTo>
                <a:lnTo>
                  <a:pt x="236455" y="68216"/>
                </a:lnTo>
                <a:close/>
                <a:moveTo>
                  <a:pt x="193091" y="69852"/>
                </a:moveTo>
                <a:lnTo>
                  <a:pt x="193295" y="70261"/>
                </a:lnTo>
                <a:lnTo>
                  <a:pt x="193160" y="69965"/>
                </a:lnTo>
                <a:lnTo>
                  <a:pt x="193091" y="69852"/>
                </a:lnTo>
                <a:close/>
                <a:moveTo>
                  <a:pt x="235636" y="68830"/>
                </a:moveTo>
                <a:lnTo>
                  <a:pt x="235227" y="69034"/>
                </a:lnTo>
                <a:lnTo>
                  <a:pt x="235125" y="69239"/>
                </a:lnTo>
                <a:lnTo>
                  <a:pt x="235227" y="69648"/>
                </a:lnTo>
                <a:lnTo>
                  <a:pt x="234818" y="69955"/>
                </a:lnTo>
                <a:lnTo>
                  <a:pt x="235636" y="70670"/>
                </a:lnTo>
                <a:lnTo>
                  <a:pt x="235636" y="68830"/>
                </a:lnTo>
                <a:close/>
                <a:moveTo>
                  <a:pt x="232057" y="68420"/>
                </a:moveTo>
                <a:lnTo>
                  <a:pt x="230318" y="71284"/>
                </a:lnTo>
                <a:lnTo>
                  <a:pt x="230318" y="71386"/>
                </a:lnTo>
                <a:lnTo>
                  <a:pt x="232261" y="69341"/>
                </a:lnTo>
                <a:lnTo>
                  <a:pt x="232057" y="68420"/>
                </a:lnTo>
                <a:close/>
                <a:moveTo>
                  <a:pt x="196568" y="70159"/>
                </a:moveTo>
                <a:lnTo>
                  <a:pt x="196364" y="71795"/>
                </a:lnTo>
                <a:lnTo>
                  <a:pt x="196364" y="72000"/>
                </a:lnTo>
                <a:lnTo>
                  <a:pt x="197591" y="73739"/>
                </a:lnTo>
                <a:lnTo>
                  <a:pt x="198102" y="72102"/>
                </a:lnTo>
                <a:lnTo>
                  <a:pt x="196875" y="70261"/>
                </a:lnTo>
                <a:lnTo>
                  <a:pt x="196568" y="70159"/>
                </a:lnTo>
                <a:close/>
                <a:moveTo>
                  <a:pt x="237580" y="70261"/>
                </a:moveTo>
                <a:lnTo>
                  <a:pt x="237580" y="70773"/>
                </a:lnTo>
                <a:lnTo>
                  <a:pt x="237068" y="70977"/>
                </a:lnTo>
                <a:lnTo>
                  <a:pt x="237068" y="71182"/>
                </a:lnTo>
                <a:lnTo>
                  <a:pt x="236761" y="71182"/>
                </a:lnTo>
                <a:lnTo>
                  <a:pt x="236659" y="71591"/>
                </a:lnTo>
                <a:lnTo>
                  <a:pt x="236250" y="71795"/>
                </a:lnTo>
                <a:lnTo>
                  <a:pt x="236148" y="71182"/>
                </a:lnTo>
                <a:lnTo>
                  <a:pt x="235739" y="71284"/>
                </a:lnTo>
                <a:lnTo>
                  <a:pt x="235432" y="71693"/>
                </a:lnTo>
                <a:lnTo>
                  <a:pt x="234818" y="71898"/>
                </a:lnTo>
                <a:lnTo>
                  <a:pt x="234818" y="72818"/>
                </a:lnTo>
                <a:lnTo>
                  <a:pt x="235227" y="72000"/>
                </a:lnTo>
                <a:lnTo>
                  <a:pt x="235636" y="72102"/>
                </a:lnTo>
                <a:lnTo>
                  <a:pt x="235943" y="72409"/>
                </a:lnTo>
                <a:lnTo>
                  <a:pt x="236045" y="72000"/>
                </a:lnTo>
                <a:lnTo>
                  <a:pt x="236455" y="72205"/>
                </a:lnTo>
                <a:lnTo>
                  <a:pt x="236557" y="73125"/>
                </a:lnTo>
                <a:lnTo>
                  <a:pt x="237580" y="73943"/>
                </a:lnTo>
                <a:lnTo>
                  <a:pt x="237682" y="73841"/>
                </a:lnTo>
                <a:lnTo>
                  <a:pt x="237682" y="74045"/>
                </a:lnTo>
                <a:lnTo>
                  <a:pt x="238091" y="73841"/>
                </a:lnTo>
                <a:lnTo>
                  <a:pt x="237784" y="73227"/>
                </a:lnTo>
                <a:lnTo>
                  <a:pt x="237989" y="72614"/>
                </a:lnTo>
                <a:lnTo>
                  <a:pt x="238295" y="72818"/>
                </a:lnTo>
                <a:lnTo>
                  <a:pt x="238500" y="73534"/>
                </a:lnTo>
                <a:lnTo>
                  <a:pt x="238500" y="73023"/>
                </a:lnTo>
                <a:lnTo>
                  <a:pt x="238807" y="72614"/>
                </a:lnTo>
                <a:lnTo>
                  <a:pt x="238500" y="71284"/>
                </a:lnTo>
                <a:lnTo>
                  <a:pt x="238398" y="71182"/>
                </a:lnTo>
                <a:lnTo>
                  <a:pt x="238500" y="70977"/>
                </a:lnTo>
                <a:lnTo>
                  <a:pt x="238295" y="70466"/>
                </a:lnTo>
                <a:lnTo>
                  <a:pt x="237580" y="70261"/>
                </a:lnTo>
                <a:close/>
                <a:moveTo>
                  <a:pt x="240443" y="77727"/>
                </a:moveTo>
                <a:lnTo>
                  <a:pt x="240034" y="78545"/>
                </a:lnTo>
                <a:lnTo>
                  <a:pt x="240136" y="80284"/>
                </a:lnTo>
                <a:lnTo>
                  <a:pt x="240852" y="81000"/>
                </a:lnTo>
                <a:lnTo>
                  <a:pt x="240341" y="79568"/>
                </a:lnTo>
                <a:lnTo>
                  <a:pt x="241261" y="79773"/>
                </a:lnTo>
                <a:lnTo>
                  <a:pt x="240750" y="79057"/>
                </a:lnTo>
                <a:lnTo>
                  <a:pt x="241057" y="78852"/>
                </a:lnTo>
                <a:lnTo>
                  <a:pt x="241057" y="78545"/>
                </a:lnTo>
                <a:lnTo>
                  <a:pt x="240136" y="78955"/>
                </a:lnTo>
                <a:lnTo>
                  <a:pt x="240443" y="78648"/>
                </a:lnTo>
                <a:lnTo>
                  <a:pt x="240443" y="78341"/>
                </a:lnTo>
                <a:lnTo>
                  <a:pt x="240341" y="78136"/>
                </a:lnTo>
                <a:lnTo>
                  <a:pt x="240443" y="77727"/>
                </a:lnTo>
                <a:close/>
                <a:moveTo>
                  <a:pt x="79875" y="80284"/>
                </a:moveTo>
                <a:lnTo>
                  <a:pt x="78136" y="80591"/>
                </a:lnTo>
                <a:lnTo>
                  <a:pt x="78136" y="81511"/>
                </a:lnTo>
                <a:lnTo>
                  <a:pt x="78443" y="81818"/>
                </a:lnTo>
                <a:lnTo>
                  <a:pt x="79466" y="81511"/>
                </a:lnTo>
                <a:lnTo>
                  <a:pt x="80080" y="80693"/>
                </a:lnTo>
                <a:lnTo>
                  <a:pt x="79875" y="80284"/>
                </a:lnTo>
                <a:close/>
                <a:moveTo>
                  <a:pt x="261102" y="82636"/>
                </a:moveTo>
                <a:lnTo>
                  <a:pt x="261000" y="82841"/>
                </a:lnTo>
                <a:lnTo>
                  <a:pt x="261205" y="82943"/>
                </a:lnTo>
                <a:lnTo>
                  <a:pt x="261307" y="82943"/>
                </a:lnTo>
                <a:lnTo>
                  <a:pt x="261102" y="82636"/>
                </a:lnTo>
                <a:close/>
                <a:moveTo>
                  <a:pt x="220500" y="81818"/>
                </a:moveTo>
                <a:lnTo>
                  <a:pt x="219784" y="81920"/>
                </a:lnTo>
                <a:lnTo>
                  <a:pt x="219886" y="82227"/>
                </a:lnTo>
                <a:lnTo>
                  <a:pt x="220295" y="82534"/>
                </a:lnTo>
                <a:lnTo>
                  <a:pt x="220295" y="82841"/>
                </a:lnTo>
                <a:lnTo>
                  <a:pt x="221011" y="83148"/>
                </a:lnTo>
                <a:lnTo>
                  <a:pt x="221114" y="82636"/>
                </a:lnTo>
                <a:lnTo>
                  <a:pt x="220500" y="81818"/>
                </a:lnTo>
                <a:close/>
                <a:moveTo>
                  <a:pt x="222034" y="82636"/>
                </a:moveTo>
                <a:lnTo>
                  <a:pt x="221830" y="83045"/>
                </a:lnTo>
                <a:lnTo>
                  <a:pt x="221830" y="83352"/>
                </a:lnTo>
                <a:lnTo>
                  <a:pt x="222341" y="83148"/>
                </a:lnTo>
                <a:lnTo>
                  <a:pt x="222034" y="82636"/>
                </a:lnTo>
                <a:close/>
                <a:moveTo>
                  <a:pt x="240443" y="83352"/>
                </a:moveTo>
                <a:lnTo>
                  <a:pt x="240239" y="83659"/>
                </a:lnTo>
                <a:lnTo>
                  <a:pt x="240239" y="83659"/>
                </a:lnTo>
                <a:lnTo>
                  <a:pt x="240545" y="83352"/>
                </a:lnTo>
                <a:close/>
                <a:moveTo>
                  <a:pt x="240852" y="82943"/>
                </a:moveTo>
                <a:lnTo>
                  <a:pt x="240545" y="83352"/>
                </a:lnTo>
                <a:lnTo>
                  <a:pt x="240750" y="83557"/>
                </a:lnTo>
                <a:lnTo>
                  <a:pt x="241261" y="83455"/>
                </a:lnTo>
                <a:lnTo>
                  <a:pt x="241670" y="83557"/>
                </a:lnTo>
                <a:lnTo>
                  <a:pt x="241977" y="83455"/>
                </a:lnTo>
                <a:lnTo>
                  <a:pt x="242898" y="83966"/>
                </a:lnTo>
                <a:lnTo>
                  <a:pt x="241568" y="82943"/>
                </a:lnTo>
                <a:close/>
                <a:moveTo>
                  <a:pt x="230011" y="72818"/>
                </a:moveTo>
                <a:lnTo>
                  <a:pt x="228989" y="74250"/>
                </a:lnTo>
                <a:lnTo>
                  <a:pt x="228989" y="74761"/>
                </a:lnTo>
                <a:lnTo>
                  <a:pt x="228477" y="74966"/>
                </a:lnTo>
                <a:lnTo>
                  <a:pt x="228477" y="74864"/>
                </a:lnTo>
                <a:lnTo>
                  <a:pt x="227557" y="75375"/>
                </a:lnTo>
                <a:lnTo>
                  <a:pt x="227045" y="76398"/>
                </a:lnTo>
                <a:lnTo>
                  <a:pt x="225409" y="77216"/>
                </a:lnTo>
                <a:lnTo>
                  <a:pt x="225307" y="77420"/>
                </a:lnTo>
                <a:lnTo>
                  <a:pt x="225205" y="77523"/>
                </a:lnTo>
                <a:lnTo>
                  <a:pt x="225205" y="78648"/>
                </a:lnTo>
                <a:lnTo>
                  <a:pt x="223670" y="77932"/>
                </a:lnTo>
                <a:lnTo>
                  <a:pt x="223159" y="78750"/>
                </a:lnTo>
                <a:lnTo>
                  <a:pt x="223261" y="78750"/>
                </a:lnTo>
                <a:lnTo>
                  <a:pt x="224182" y="83045"/>
                </a:lnTo>
                <a:lnTo>
                  <a:pt x="225511" y="83045"/>
                </a:lnTo>
                <a:lnTo>
                  <a:pt x="225818" y="83659"/>
                </a:lnTo>
                <a:lnTo>
                  <a:pt x="226023" y="83455"/>
                </a:lnTo>
                <a:lnTo>
                  <a:pt x="226330" y="83557"/>
                </a:lnTo>
                <a:lnTo>
                  <a:pt x="226739" y="83045"/>
                </a:lnTo>
                <a:lnTo>
                  <a:pt x="227352" y="83557"/>
                </a:lnTo>
                <a:lnTo>
                  <a:pt x="227966" y="83352"/>
                </a:lnTo>
                <a:lnTo>
                  <a:pt x="228068" y="83557"/>
                </a:lnTo>
                <a:lnTo>
                  <a:pt x="228375" y="84273"/>
                </a:lnTo>
                <a:lnTo>
                  <a:pt x="229398" y="83659"/>
                </a:lnTo>
                <a:lnTo>
                  <a:pt x="229705" y="83250"/>
                </a:lnTo>
                <a:lnTo>
                  <a:pt x="229602" y="83045"/>
                </a:lnTo>
                <a:lnTo>
                  <a:pt x="229807" y="82739"/>
                </a:lnTo>
                <a:lnTo>
                  <a:pt x="229705" y="81920"/>
                </a:lnTo>
                <a:lnTo>
                  <a:pt x="230216" y="81102"/>
                </a:lnTo>
                <a:lnTo>
                  <a:pt x="230523" y="81102"/>
                </a:lnTo>
                <a:lnTo>
                  <a:pt x="231239" y="78955"/>
                </a:lnTo>
                <a:lnTo>
                  <a:pt x="231852" y="79159"/>
                </a:lnTo>
                <a:lnTo>
                  <a:pt x="232159" y="79159"/>
                </a:lnTo>
                <a:lnTo>
                  <a:pt x="232057" y="78955"/>
                </a:lnTo>
                <a:lnTo>
                  <a:pt x="231136" y="77932"/>
                </a:lnTo>
                <a:lnTo>
                  <a:pt x="231034" y="77114"/>
                </a:lnTo>
                <a:lnTo>
                  <a:pt x="230932" y="77011"/>
                </a:lnTo>
                <a:lnTo>
                  <a:pt x="230420" y="76295"/>
                </a:lnTo>
                <a:lnTo>
                  <a:pt x="230830" y="76193"/>
                </a:lnTo>
                <a:lnTo>
                  <a:pt x="230932" y="76091"/>
                </a:lnTo>
                <a:lnTo>
                  <a:pt x="230932" y="75580"/>
                </a:lnTo>
                <a:lnTo>
                  <a:pt x="231750" y="75580"/>
                </a:lnTo>
                <a:lnTo>
                  <a:pt x="231443" y="74864"/>
                </a:lnTo>
                <a:lnTo>
                  <a:pt x="232261" y="74761"/>
                </a:lnTo>
                <a:lnTo>
                  <a:pt x="231136" y="73841"/>
                </a:lnTo>
                <a:lnTo>
                  <a:pt x="230727" y="73943"/>
                </a:lnTo>
                <a:lnTo>
                  <a:pt x="230420" y="72920"/>
                </a:lnTo>
                <a:lnTo>
                  <a:pt x="230011" y="73227"/>
                </a:lnTo>
                <a:lnTo>
                  <a:pt x="230011" y="72818"/>
                </a:lnTo>
                <a:close/>
                <a:moveTo>
                  <a:pt x="261307" y="82943"/>
                </a:moveTo>
                <a:lnTo>
                  <a:pt x="262841" y="84989"/>
                </a:lnTo>
                <a:lnTo>
                  <a:pt x="262330" y="83761"/>
                </a:lnTo>
                <a:lnTo>
                  <a:pt x="261307" y="82943"/>
                </a:lnTo>
                <a:close/>
                <a:moveTo>
                  <a:pt x="237682" y="78239"/>
                </a:moveTo>
                <a:lnTo>
                  <a:pt x="237170" y="78852"/>
                </a:lnTo>
                <a:lnTo>
                  <a:pt x="234614" y="78955"/>
                </a:lnTo>
                <a:lnTo>
                  <a:pt x="234409" y="78750"/>
                </a:lnTo>
                <a:lnTo>
                  <a:pt x="233489" y="79057"/>
                </a:lnTo>
                <a:lnTo>
                  <a:pt x="232977" y="79875"/>
                </a:lnTo>
                <a:lnTo>
                  <a:pt x="232977" y="80080"/>
                </a:lnTo>
                <a:lnTo>
                  <a:pt x="232875" y="80182"/>
                </a:lnTo>
                <a:lnTo>
                  <a:pt x="232977" y="80898"/>
                </a:lnTo>
                <a:lnTo>
                  <a:pt x="232875" y="80693"/>
                </a:lnTo>
                <a:lnTo>
                  <a:pt x="232057" y="83455"/>
                </a:lnTo>
                <a:lnTo>
                  <a:pt x="232364" y="83659"/>
                </a:lnTo>
                <a:lnTo>
                  <a:pt x="232568" y="83864"/>
                </a:lnTo>
                <a:lnTo>
                  <a:pt x="232670" y="85909"/>
                </a:lnTo>
                <a:lnTo>
                  <a:pt x="233386" y="85807"/>
                </a:lnTo>
                <a:lnTo>
                  <a:pt x="233591" y="82841"/>
                </a:lnTo>
                <a:lnTo>
                  <a:pt x="234409" y="84784"/>
                </a:lnTo>
                <a:lnTo>
                  <a:pt x="235636" y="84375"/>
                </a:lnTo>
                <a:lnTo>
                  <a:pt x="235125" y="83761"/>
                </a:lnTo>
                <a:lnTo>
                  <a:pt x="235227" y="83148"/>
                </a:lnTo>
                <a:lnTo>
                  <a:pt x="234409" y="82023"/>
                </a:lnTo>
                <a:lnTo>
                  <a:pt x="234614" y="82023"/>
                </a:lnTo>
                <a:lnTo>
                  <a:pt x="235739" y="81000"/>
                </a:lnTo>
                <a:lnTo>
                  <a:pt x="236148" y="81102"/>
                </a:lnTo>
                <a:lnTo>
                  <a:pt x="235739" y="80693"/>
                </a:lnTo>
                <a:lnTo>
                  <a:pt x="235739" y="80795"/>
                </a:lnTo>
                <a:lnTo>
                  <a:pt x="233591" y="81205"/>
                </a:lnTo>
                <a:lnTo>
                  <a:pt x="233284" y="80693"/>
                </a:lnTo>
                <a:lnTo>
                  <a:pt x="233182" y="80182"/>
                </a:lnTo>
                <a:lnTo>
                  <a:pt x="235943" y="79568"/>
                </a:lnTo>
                <a:lnTo>
                  <a:pt x="236455" y="79773"/>
                </a:lnTo>
                <a:lnTo>
                  <a:pt x="236966" y="79670"/>
                </a:lnTo>
                <a:lnTo>
                  <a:pt x="237580" y="79057"/>
                </a:lnTo>
                <a:lnTo>
                  <a:pt x="237682" y="78239"/>
                </a:lnTo>
                <a:close/>
                <a:moveTo>
                  <a:pt x="210580" y="74659"/>
                </a:moveTo>
                <a:lnTo>
                  <a:pt x="219068" y="86114"/>
                </a:lnTo>
                <a:lnTo>
                  <a:pt x="219068" y="85705"/>
                </a:lnTo>
                <a:lnTo>
                  <a:pt x="219989" y="86011"/>
                </a:lnTo>
                <a:lnTo>
                  <a:pt x="220398" y="83250"/>
                </a:lnTo>
                <a:lnTo>
                  <a:pt x="219273" y="82636"/>
                </a:lnTo>
                <a:lnTo>
                  <a:pt x="218966" y="81102"/>
                </a:lnTo>
                <a:lnTo>
                  <a:pt x="218352" y="80898"/>
                </a:lnTo>
                <a:lnTo>
                  <a:pt x="218148" y="80489"/>
                </a:lnTo>
                <a:lnTo>
                  <a:pt x="218455" y="79977"/>
                </a:lnTo>
                <a:lnTo>
                  <a:pt x="218045" y="79466"/>
                </a:lnTo>
                <a:lnTo>
                  <a:pt x="217330" y="79773"/>
                </a:lnTo>
                <a:lnTo>
                  <a:pt x="217739" y="79568"/>
                </a:lnTo>
                <a:lnTo>
                  <a:pt x="216102" y="77830"/>
                </a:lnTo>
                <a:lnTo>
                  <a:pt x="215795" y="78034"/>
                </a:lnTo>
                <a:lnTo>
                  <a:pt x="212625" y="74659"/>
                </a:lnTo>
                <a:close/>
                <a:moveTo>
                  <a:pt x="246170" y="85602"/>
                </a:moveTo>
                <a:lnTo>
                  <a:pt x="245864" y="85909"/>
                </a:lnTo>
                <a:lnTo>
                  <a:pt x="245761" y="86216"/>
                </a:lnTo>
                <a:lnTo>
                  <a:pt x="246273" y="86523"/>
                </a:lnTo>
                <a:lnTo>
                  <a:pt x="246375" y="86011"/>
                </a:lnTo>
                <a:lnTo>
                  <a:pt x="246170" y="85602"/>
                </a:lnTo>
                <a:close/>
                <a:moveTo>
                  <a:pt x="261818" y="84375"/>
                </a:moveTo>
                <a:lnTo>
                  <a:pt x="261716" y="84886"/>
                </a:lnTo>
                <a:lnTo>
                  <a:pt x="260693" y="85705"/>
                </a:lnTo>
                <a:lnTo>
                  <a:pt x="260386" y="85705"/>
                </a:lnTo>
                <a:lnTo>
                  <a:pt x="260284" y="85193"/>
                </a:lnTo>
                <a:lnTo>
                  <a:pt x="260080" y="85705"/>
                </a:lnTo>
                <a:lnTo>
                  <a:pt x="258648" y="85909"/>
                </a:lnTo>
                <a:lnTo>
                  <a:pt x="259773" y="86523"/>
                </a:lnTo>
                <a:lnTo>
                  <a:pt x="262125" y="85500"/>
                </a:lnTo>
                <a:lnTo>
                  <a:pt x="262023" y="85295"/>
                </a:lnTo>
                <a:lnTo>
                  <a:pt x="262227" y="85193"/>
                </a:lnTo>
                <a:lnTo>
                  <a:pt x="262432" y="84477"/>
                </a:lnTo>
                <a:lnTo>
                  <a:pt x="261818" y="84375"/>
                </a:lnTo>
                <a:close/>
                <a:moveTo>
                  <a:pt x="249239" y="87852"/>
                </a:moveTo>
                <a:lnTo>
                  <a:pt x="248727" y="88670"/>
                </a:lnTo>
                <a:lnTo>
                  <a:pt x="249648" y="88466"/>
                </a:lnTo>
                <a:lnTo>
                  <a:pt x="249239" y="87852"/>
                </a:lnTo>
                <a:close/>
                <a:moveTo>
                  <a:pt x="220500" y="86216"/>
                </a:moveTo>
                <a:lnTo>
                  <a:pt x="219682" y="86932"/>
                </a:lnTo>
                <a:lnTo>
                  <a:pt x="219784" y="87136"/>
                </a:lnTo>
                <a:lnTo>
                  <a:pt x="227250" y="88875"/>
                </a:lnTo>
                <a:lnTo>
                  <a:pt x="227761" y="88977"/>
                </a:lnTo>
                <a:lnTo>
                  <a:pt x="227761" y="88057"/>
                </a:lnTo>
                <a:lnTo>
                  <a:pt x="226330" y="87648"/>
                </a:lnTo>
                <a:lnTo>
                  <a:pt x="226125" y="87136"/>
                </a:lnTo>
                <a:lnTo>
                  <a:pt x="224591" y="86727"/>
                </a:lnTo>
                <a:lnTo>
                  <a:pt x="224284" y="87136"/>
                </a:lnTo>
                <a:lnTo>
                  <a:pt x="222648" y="87034"/>
                </a:lnTo>
                <a:lnTo>
                  <a:pt x="222239" y="86523"/>
                </a:lnTo>
                <a:lnTo>
                  <a:pt x="220500" y="86216"/>
                </a:lnTo>
                <a:close/>
                <a:moveTo>
                  <a:pt x="227761" y="88364"/>
                </a:moveTo>
                <a:lnTo>
                  <a:pt x="228273" y="89080"/>
                </a:lnTo>
                <a:lnTo>
                  <a:pt x="228886" y="88670"/>
                </a:lnTo>
                <a:lnTo>
                  <a:pt x="228375" y="88364"/>
                </a:lnTo>
                <a:close/>
                <a:moveTo>
                  <a:pt x="229398" y="88568"/>
                </a:moveTo>
                <a:lnTo>
                  <a:pt x="228989" y="88977"/>
                </a:lnTo>
                <a:lnTo>
                  <a:pt x="229705" y="89182"/>
                </a:lnTo>
                <a:lnTo>
                  <a:pt x="229807" y="88670"/>
                </a:lnTo>
                <a:lnTo>
                  <a:pt x="229398" y="88568"/>
                </a:lnTo>
                <a:close/>
                <a:moveTo>
                  <a:pt x="235432" y="88466"/>
                </a:moveTo>
                <a:lnTo>
                  <a:pt x="234920" y="88875"/>
                </a:lnTo>
                <a:lnTo>
                  <a:pt x="233182" y="88568"/>
                </a:lnTo>
                <a:lnTo>
                  <a:pt x="232670" y="88670"/>
                </a:lnTo>
                <a:lnTo>
                  <a:pt x="232670" y="89182"/>
                </a:lnTo>
                <a:lnTo>
                  <a:pt x="234716" y="88977"/>
                </a:lnTo>
                <a:lnTo>
                  <a:pt x="235330" y="88773"/>
                </a:lnTo>
                <a:lnTo>
                  <a:pt x="235534" y="88466"/>
                </a:lnTo>
                <a:close/>
                <a:moveTo>
                  <a:pt x="230932" y="88364"/>
                </a:moveTo>
                <a:lnTo>
                  <a:pt x="230727" y="88568"/>
                </a:lnTo>
                <a:lnTo>
                  <a:pt x="231034" y="88977"/>
                </a:lnTo>
                <a:lnTo>
                  <a:pt x="231034" y="88977"/>
                </a:lnTo>
                <a:lnTo>
                  <a:pt x="230420" y="88670"/>
                </a:lnTo>
                <a:lnTo>
                  <a:pt x="230011" y="89386"/>
                </a:lnTo>
                <a:lnTo>
                  <a:pt x="231341" y="88977"/>
                </a:lnTo>
                <a:lnTo>
                  <a:pt x="231750" y="89080"/>
                </a:lnTo>
                <a:lnTo>
                  <a:pt x="231648" y="88977"/>
                </a:lnTo>
                <a:lnTo>
                  <a:pt x="231750" y="88977"/>
                </a:lnTo>
                <a:lnTo>
                  <a:pt x="231648" y="88670"/>
                </a:lnTo>
                <a:lnTo>
                  <a:pt x="231239" y="88568"/>
                </a:lnTo>
                <a:lnTo>
                  <a:pt x="230932" y="88364"/>
                </a:lnTo>
                <a:close/>
                <a:moveTo>
                  <a:pt x="232670" y="89591"/>
                </a:moveTo>
                <a:lnTo>
                  <a:pt x="231750" y="89898"/>
                </a:lnTo>
                <a:lnTo>
                  <a:pt x="232670" y="90409"/>
                </a:lnTo>
                <a:lnTo>
                  <a:pt x="233284" y="90205"/>
                </a:lnTo>
                <a:lnTo>
                  <a:pt x="232670" y="89591"/>
                </a:lnTo>
                <a:close/>
                <a:moveTo>
                  <a:pt x="239420" y="88670"/>
                </a:moveTo>
                <a:lnTo>
                  <a:pt x="237989" y="88773"/>
                </a:lnTo>
                <a:lnTo>
                  <a:pt x="235943" y="90102"/>
                </a:lnTo>
                <a:lnTo>
                  <a:pt x="235943" y="90511"/>
                </a:lnTo>
                <a:lnTo>
                  <a:pt x="237068" y="90102"/>
                </a:lnTo>
                <a:lnTo>
                  <a:pt x="239420" y="88670"/>
                </a:lnTo>
                <a:close/>
                <a:moveTo>
                  <a:pt x="244636" y="80386"/>
                </a:moveTo>
                <a:lnTo>
                  <a:pt x="243205" y="81409"/>
                </a:lnTo>
                <a:lnTo>
                  <a:pt x="243920" y="81614"/>
                </a:lnTo>
                <a:lnTo>
                  <a:pt x="244125" y="82125"/>
                </a:lnTo>
                <a:lnTo>
                  <a:pt x="244432" y="82330"/>
                </a:lnTo>
                <a:lnTo>
                  <a:pt x="245761" y="82227"/>
                </a:lnTo>
                <a:lnTo>
                  <a:pt x="245557" y="82739"/>
                </a:lnTo>
                <a:lnTo>
                  <a:pt x="244023" y="82943"/>
                </a:lnTo>
                <a:lnTo>
                  <a:pt x="244534" y="83250"/>
                </a:lnTo>
                <a:lnTo>
                  <a:pt x="244739" y="84068"/>
                </a:lnTo>
                <a:lnTo>
                  <a:pt x="245659" y="83148"/>
                </a:lnTo>
                <a:lnTo>
                  <a:pt x="245761" y="83966"/>
                </a:lnTo>
                <a:lnTo>
                  <a:pt x="246580" y="84068"/>
                </a:lnTo>
                <a:lnTo>
                  <a:pt x="246784" y="84580"/>
                </a:lnTo>
                <a:lnTo>
                  <a:pt x="249648" y="85909"/>
                </a:lnTo>
                <a:lnTo>
                  <a:pt x="249443" y="86011"/>
                </a:lnTo>
                <a:lnTo>
                  <a:pt x="249648" y="86011"/>
                </a:lnTo>
                <a:lnTo>
                  <a:pt x="250261" y="87443"/>
                </a:lnTo>
                <a:lnTo>
                  <a:pt x="249852" y="87545"/>
                </a:lnTo>
                <a:lnTo>
                  <a:pt x="250057" y="88057"/>
                </a:lnTo>
                <a:lnTo>
                  <a:pt x="249852" y="88466"/>
                </a:lnTo>
                <a:lnTo>
                  <a:pt x="251080" y="88159"/>
                </a:lnTo>
                <a:lnTo>
                  <a:pt x="251080" y="88670"/>
                </a:lnTo>
                <a:lnTo>
                  <a:pt x="251693" y="89386"/>
                </a:lnTo>
                <a:lnTo>
                  <a:pt x="253534" y="89386"/>
                </a:lnTo>
                <a:lnTo>
                  <a:pt x="253841" y="88977"/>
                </a:lnTo>
                <a:lnTo>
                  <a:pt x="252920" y="88466"/>
                </a:lnTo>
                <a:lnTo>
                  <a:pt x="254455" y="88261"/>
                </a:lnTo>
                <a:lnTo>
                  <a:pt x="254455" y="88159"/>
                </a:lnTo>
                <a:lnTo>
                  <a:pt x="254557" y="88159"/>
                </a:lnTo>
                <a:lnTo>
                  <a:pt x="254250" y="87750"/>
                </a:lnTo>
                <a:lnTo>
                  <a:pt x="254864" y="87955"/>
                </a:lnTo>
                <a:lnTo>
                  <a:pt x="255375" y="87852"/>
                </a:lnTo>
                <a:lnTo>
                  <a:pt x="257625" y="90307"/>
                </a:lnTo>
                <a:lnTo>
                  <a:pt x="260080" y="91023"/>
                </a:lnTo>
                <a:lnTo>
                  <a:pt x="260080" y="90716"/>
                </a:lnTo>
                <a:lnTo>
                  <a:pt x="260489" y="90614"/>
                </a:lnTo>
                <a:lnTo>
                  <a:pt x="259670" y="90307"/>
                </a:lnTo>
                <a:lnTo>
                  <a:pt x="259670" y="90102"/>
                </a:lnTo>
                <a:lnTo>
                  <a:pt x="259159" y="89386"/>
                </a:lnTo>
                <a:lnTo>
                  <a:pt x="258648" y="89386"/>
                </a:lnTo>
                <a:lnTo>
                  <a:pt x="257318" y="87034"/>
                </a:lnTo>
                <a:lnTo>
                  <a:pt x="258136" y="86932"/>
                </a:lnTo>
                <a:lnTo>
                  <a:pt x="256500" y="85705"/>
                </a:lnTo>
                <a:lnTo>
                  <a:pt x="256398" y="84989"/>
                </a:lnTo>
                <a:lnTo>
                  <a:pt x="251898" y="82636"/>
                </a:lnTo>
                <a:lnTo>
                  <a:pt x="249545" y="81716"/>
                </a:lnTo>
                <a:lnTo>
                  <a:pt x="248727" y="81920"/>
                </a:lnTo>
                <a:lnTo>
                  <a:pt x="248727" y="82125"/>
                </a:lnTo>
                <a:lnTo>
                  <a:pt x="246989" y="83455"/>
                </a:lnTo>
                <a:lnTo>
                  <a:pt x="246375" y="82636"/>
                </a:lnTo>
                <a:lnTo>
                  <a:pt x="246273" y="82943"/>
                </a:lnTo>
                <a:lnTo>
                  <a:pt x="245864" y="80795"/>
                </a:lnTo>
                <a:lnTo>
                  <a:pt x="244636" y="80386"/>
                </a:lnTo>
                <a:close/>
                <a:moveTo>
                  <a:pt x="242693" y="91534"/>
                </a:moveTo>
                <a:lnTo>
                  <a:pt x="241977" y="91636"/>
                </a:lnTo>
                <a:lnTo>
                  <a:pt x="241977" y="91841"/>
                </a:lnTo>
                <a:lnTo>
                  <a:pt x="242386" y="92352"/>
                </a:lnTo>
                <a:lnTo>
                  <a:pt x="242693" y="91534"/>
                </a:lnTo>
                <a:close/>
                <a:moveTo>
                  <a:pt x="285750" y="96648"/>
                </a:moveTo>
                <a:lnTo>
                  <a:pt x="285545" y="96750"/>
                </a:lnTo>
                <a:lnTo>
                  <a:pt x="284420" y="97159"/>
                </a:lnTo>
                <a:lnTo>
                  <a:pt x="284216" y="97261"/>
                </a:lnTo>
                <a:lnTo>
                  <a:pt x="285239" y="97261"/>
                </a:lnTo>
                <a:lnTo>
                  <a:pt x="285750" y="96648"/>
                </a:lnTo>
                <a:close/>
                <a:moveTo>
                  <a:pt x="285648" y="97057"/>
                </a:moveTo>
                <a:lnTo>
                  <a:pt x="285239" y="97261"/>
                </a:lnTo>
                <a:lnTo>
                  <a:pt x="285545" y="97261"/>
                </a:lnTo>
                <a:lnTo>
                  <a:pt x="285648" y="97057"/>
                </a:lnTo>
                <a:close/>
                <a:moveTo>
                  <a:pt x="284011" y="98080"/>
                </a:moveTo>
                <a:lnTo>
                  <a:pt x="282886" y="98591"/>
                </a:lnTo>
                <a:lnTo>
                  <a:pt x="283807" y="98693"/>
                </a:lnTo>
                <a:lnTo>
                  <a:pt x="284114" y="98386"/>
                </a:lnTo>
                <a:lnTo>
                  <a:pt x="284011" y="98080"/>
                </a:lnTo>
                <a:close/>
                <a:moveTo>
                  <a:pt x="168852" y="92761"/>
                </a:moveTo>
                <a:lnTo>
                  <a:pt x="168136" y="92864"/>
                </a:lnTo>
                <a:lnTo>
                  <a:pt x="168136" y="93682"/>
                </a:lnTo>
                <a:lnTo>
                  <a:pt x="167318" y="94295"/>
                </a:lnTo>
                <a:lnTo>
                  <a:pt x="167318" y="95114"/>
                </a:lnTo>
                <a:lnTo>
                  <a:pt x="166807" y="95420"/>
                </a:lnTo>
                <a:lnTo>
                  <a:pt x="166705" y="95318"/>
                </a:lnTo>
                <a:lnTo>
                  <a:pt x="165886" y="96341"/>
                </a:lnTo>
                <a:lnTo>
                  <a:pt x="165375" y="96239"/>
                </a:lnTo>
                <a:lnTo>
                  <a:pt x="164966" y="96443"/>
                </a:lnTo>
                <a:lnTo>
                  <a:pt x="164761" y="96443"/>
                </a:lnTo>
                <a:lnTo>
                  <a:pt x="164045" y="96955"/>
                </a:lnTo>
                <a:lnTo>
                  <a:pt x="163330" y="105955"/>
                </a:lnTo>
                <a:lnTo>
                  <a:pt x="163943" y="106261"/>
                </a:lnTo>
                <a:lnTo>
                  <a:pt x="165477" y="105852"/>
                </a:lnTo>
                <a:lnTo>
                  <a:pt x="168750" y="96034"/>
                </a:lnTo>
                <a:lnTo>
                  <a:pt x="169159" y="96341"/>
                </a:lnTo>
                <a:lnTo>
                  <a:pt x="169364" y="96136"/>
                </a:lnTo>
                <a:lnTo>
                  <a:pt x="168852" y="92761"/>
                </a:lnTo>
                <a:close/>
                <a:moveTo>
                  <a:pt x="79364" y="112500"/>
                </a:moveTo>
                <a:lnTo>
                  <a:pt x="79057" y="112807"/>
                </a:lnTo>
                <a:lnTo>
                  <a:pt x="79057" y="113011"/>
                </a:lnTo>
                <a:lnTo>
                  <a:pt x="79364" y="112500"/>
                </a:lnTo>
                <a:close/>
                <a:moveTo>
                  <a:pt x="185114" y="3784"/>
                </a:moveTo>
                <a:lnTo>
                  <a:pt x="184091" y="4398"/>
                </a:lnTo>
                <a:lnTo>
                  <a:pt x="184909" y="4705"/>
                </a:lnTo>
                <a:lnTo>
                  <a:pt x="183273" y="4705"/>
                </a:lnTo>
                <a:lnTo>
                  <a:pt x="183989" y="5011"/>
                </a:lnTo>
                <a:lnTo>
                  <a:pt x="184193" y="5318"/>
                </a:lnTo>
                <a:lnTo>
                  <a:pt x="184193" y="5318"/>
                </a:lnTo>
                <a:lnTo>
                  <a:pt x="183784" y="5011"/>
                </a:lnTo>
                <a:lnTo>
                  <a:pt x="180102" y="5114"/>
                </a:lnTo>
                <a:lnTo>
                  <a:pt x="180920" y="5216"/>
                </a:lnTo>
                <a:lnTo>
                  <a:pt x="177341" y="5727"/>
                </a:lnTo>
                <a:lnTo>
                  <a:pt x="177545" y="5932"/>
                </a:lnTo>
                <a:lnTo>
                  <a:pt x="177341" y="6239"/>
                </a:lnTo>
                <a:lnTo>
                  <a:pt x="176830" y="6136"/>
                </a:lnTo>
                <a:lnTo>
                  <a:pt x="177955" y="6443"/>
                </a:lnTo>
                <a:lnTo>
                  <a:pt x="177239" y="6443"/>
                </a:lnTo>
                <a:lnTo>
                  <a:pt x="178568" y="6852"/>
                </a:lnTo>
                <a:lnTo>
                  <a:pt x="178057" y="7057"/>
                </a:lnTo>
                <a:lnTo>
                  <a:pt x="178261" y="6852"/>
                </a:lnTo>
                <a:lnTo>
                  <a:pt x="178261" y="6852"/>
                </a:lnTo>
                <a:lnTo>
                  <a:pt x="174477" y="7057"/>
                </a:lnTo>
                <a:lnTo>
                  <a:pt x="174682" y="7466"/>
                </a:lnTo>
                <a:lnTo>
                  <a:pt x="174989" y="7568"/>
                </a:lnTo>
                <a:lnTo>
                  <a:pt x="175091" y="7773"/>
                </a:lnTo>
                <a:lnTo>
                  <a:pt x="177648" y="8795"/>
                </a:lnTo>
                <a:lnTo>
                  <a:pt x="177852" y="9205"/>
                </a:lnTo>
                <a:lnTo>
                  <a:pt x="178261" y="9511"/>
                </a:lnTo>
                <a:lnTo>
                  <a:pt x="178169" y="9789"/>
                </a:lnTo>
                <a:lnTo>
                  <a:pt x="177852" y="9409"/>
                </a:lnTo>
                <a:lnTo>
                  <a:pt x="177545" y="9716"/>
                </a:lnTo>
                <a:lnTo>
                  <a:pt x="177034" y="8591"/>
                </a:lnTo>
                <a:lnTo>
                  <a:pt x="173352" y="8182"/>
                </a:lnTo>
                <a:lnTo>
                  <a:pt x="173352" y="8182"/>
                </a:lnTo>
                <a:lnTo>
                  <a:pt x="173966" y="8489"/>
                </a:lnTo>
                <a:lnTo>
                  <a:pt x="172636" y="8489"/>
                </a:lnTo>
                <a:lnTo>
                  <a:pt x="175193" y="9205"/>
                </a:lnTo>
                <a:lnTo>
                  <a:pt x="175193" y="9205"/>
                </a:lnTo>
                <a:lnTo>
                  <a:pt x="172432" y="8898"/>
                </a:lnTo>
                <a:lnTo>
                  <a:pt x="172432" y="8693"/>
                </a:lnTo>
                <a:lnTo>
                  <a:pt x="172227" y="8591"/>
                </a:lnTo>
                <a:lnTo>
                  <a:pt x="172227" y="8182"/>
                </a:lnTo>
                <a:lnTo>
                  <a:pt x="171307" y="7670"/>
                </a:lnTo>
                <a:lnTo>
                  <a:pt x="171307" y="7670"/>
                </a:lnTo>
                <a:lnTo>
                  <a:pt x="171716" y="8284"/>
                </a:lnTo>
                <a:lnTo>
                  <a:pt x="171102" y="8898"/>
                </a:lnTo>
                <a:lnTo>
                  <a:pt x="172227" y="9511"/>
                </a:lnTo>
                <a:lnTo>
                  <a:pt x="172330" y="10330"/>
                </a:lnTo>
                <a:lnTo>
                  <a:pt x="174886" y="11148"/>
                </a:lnTo>
                <a:lnTo>
                  <a:pt x="173966" y="11045"/>
                </a:lnTo>
                <a:lnTo>
                  <a:pt x="174170" y="12068"/>
                </a:lnTo>
                <a:lnTo>
                  <a:pt x="173966" y="12375"/>
                </a:lnTo>
                <a:lnTo>
                  <a:pt x="173966" y="12580"/>
                </a:lnTo>
                <a:lnTo>
                  <a:pt x="173250" y="13398"/>
                </a:lnTo>
                <a:lnTo>
                  <a:pt x="170898" y="12886"/>
                </a:lnTo>
                <a:lnTo>
                  <a:pt x="172023" y="12886"/>
                </a:lnTo>
                <a:lnTo>
                  <a:pt x="172125" y="13091"/>
                </a:lnTo>
                <a:lnTo>
                  <a:pt x="172636" y="12989"/>
                </a:lnTo>
                <a:lnTo>
                  <a:pt x="172330" y="12784"/>
                </a:lnTo>
                <a:lnTo>
                  <a:pt x="173045" y="11761"/>
                </a:lnTo>
                <a:lnTo>
                  <a:pt x="173045" y="11352"/>
                </a:lnTo>
                <a:lnTo>
                  <a:pt x="172330" y="11045"/>
                </a:lnTo>
                <a:lnTo>
                  <a:pt x="171307" y="9920"/>
                </a:lnTo>
                <a:lnTo>
                  <a:pt x="171307" y="9716"/>
                </a:lnTo>
                <a:lnTo>
                  <a:pt x="171102" y="9307"/>
                </a:lnTo>
                <a:lnTo>
                  <a:pt x="170284" y="8898"/>
                </a:lnTo>
                <a:lnTo>
                  <a:pt x="170182" y="7875"/>
                </a:lnTo>
                <a:lnTo>
                  <a:pt x="168545" y="7670"/>
                </a:lnTo>
                <a:lnTo>
                  <a:pt x="167727" y="8080"/>
                </a:lnTo>
                <a:lnTo>
                  <a:pt x="167625" y="8795"/>
                </a:lnTo>
                <a:lnTo>
                  <a:pt x="167114" y="9205"/>
                </a:lnTo>
                <a:lnTo>
                  <a:pt x="167727" y="9409"/>
                </a:lnTo>
                <a:lnTo>
                  <a:pt x="168034" y="10432"/>
                </a:lnTo>
                <a:lnTo>
                  <a:pt x="169875" y="10943"/>
                </a:lnTo>
                <a:lnTo>
                  <a:pt x="169568" y="11557"/>
                </a:lnTo>
                <a:lnTo>
                  <a:pt x="164148" y="10227"/>
                </a:lnTo>
                <a:lnTo>
                  <a:pt x="163636" y="10432"/>
                </a:lnTo>
                <a:lnTo>
                  <a:pt x="164352" y="10841"/>
                </a:lnTo>
                <a:lnTo>
                  <a:pt x="163841" y="11250"/>
                </a:lnTo>
                <a:lnTo>
                  <a:pt x="159648" y="11557"/>
                </a:lnTo>
                <a:lnTo>
                  <a:pt x="159648" y="11557"/>
                </a:lnTo>
                <a:lnTo>
                  <a:pt x="159955" y="11455"/>
                </a:lnTo>
                <a:lnTo>
                  <a:pt x="159852" y="11045"/>
                </a:lnTo>
                <a:lnTo>
                  <a:pt x="159750" y="11045"/>
                </a:lnTo>
                <a:lnTo>
                  <a:pt x="158830" y="11250"/>
                </a:lnTo>
                <a:lnTo>
                  <a:pt x="159136" y="11352"/>
                </a:lnTo>
                <a:lnTo>
                  <a:pt x="158830" y="11455"/>
                </a:lnTo>
                <a:lnTo>
                  <a:pt x="158625" y="11352"/>
                </a:lnTo>
                <a:lnTo>
                  <a:pt x="156682" y="11966"/>
                </a:lnTo>
                <a:lnTo>
                  <a:pt x="156886" y="12068"/>
                </a:lnTo>
                <a:lnTo>
                  <a:pt x="155250" y="12886"/>
                </a:lnTo>
                <a:lnTo>
                  <a:pt x="154330" y="12273"/>
                </a:lnTo>
                <a:lnTo>
                  <a:pt x="155352" y="11966"/>
                </a:lnTo>
                <a:lnTo>
                  <a:pt x="152898" y="11250"/>
                </a:lnTo>
                <a:lnTo>
                  <a:pt x="153614" y="11659"/>
                </a:lnTo>
                <a:lnTo>
                  <a:pt x="153614" y="12375"/>
                </a:lnTo>
                <a:lnTo>
                  <a:pt x="154227" y="12784"/>
                </a:lnTo>
                <a:lnTo>
                  <a:pt x="154227" y="13602"/>
                </a:lnTo>
                <a:lnTo>
                  <a:pt x="152795" y="13193"/>
                </a:lnTo>
                <a:lnTo>
                  <a:pt x="151466" y="14011"/>
                </a:lnTo>
                <a:lnTo>
                  <a:pt x="152080" y="14727"/>
                </a:lnTo>
                <a:lnTo>
                  <a:pt x="151568" y="14932"/>
                </a:lnTo>
                <a:lnTo>
                  <a:pt x="149625" y="14318"/>
                </a:lnTo>
                <a:lnTo>
                  <a:pt x="149420" y="14523"/>
                </a:lnTo>
                <a:lnTo>
                  <a:pt x="150545" y="15239"/>
                </a:lnTo>
                <a:lnTo>
                  <a:pt x="150341" y="15545"/>
                </a:lnTo>
                <a:lnTo>
                  <a:pt x="146864" y="13295"/>
                </a:lnTo>
                <a:lnTo>
                  <a:pt x="147068" y="13193"/>
                </a:lnTo>
                <a:lnTo>
                  <a:pt x="145636" y="12580"/>
                </a:lnTo>
                <a:lnTo>
                  <a:pt x="151057" y="13398"/>
                </a:lnTo>
                <a:lnTo>
                  <a:pt x="151977" y="12886"/>
                </a:lnTo>
                <a:lnTo>
                  <a:pt x="151875" y="12375"/>
                </a:lnTo>
                <a:lnTo>
                  <a:pt x="150648" y="11659"/>
                </a:lnTo>
                <a:lnTo>
                  <a:pt x="150750" y="11761"/>
                </a:lnTo>
                <a:lnTo>
                  <a:pt x="150750" y="11761"/>
                </a:lnTo>
                <a:lnTo>
                  <a:pt x="146455" y="10636"/>
                </a:lnTo>
                <a:lnTo>
                  <a:pt x="146045" y="10841"/>
                </a:lnTo>
                <a:lnTo>
                  <a:pt x="145841" y="10636"/>
                </a:lnTo>
                <a:lnTo>
                  <a:pt x="145841" y="10534"/>
                </a:lnTo>
                <a:lnTo>
                  <a:pt x="145227" y="10432"/>
                </a:lnTo>
                <a:lnTo>
                  <a:pt x="145739" y="10330"/>
                </a:lnTo>
                <a:lnTo>
                  <a:pt x="145023" y="10125"/>
                </a:lnTo>
                <a:lnTo>
                  <a:pt x="145023" y="10125"/>
                </a:lnTo>
                <a:lnTo>
                  <a:pt x="145125" y="10227"/>
                </a:lnTo>
                <a:lnTo>
                  <a:pt x="143591" y="10330"/>
                </a:lnTo>
                <a:lnTo>
                  <a:pt x="143489" y="10125"/>
                </a:lnTo>
                <a:lnTo>
                  <a:pt x="142875" y="9920"/>
                </a:lnTo>
                <a:lnTo>
                  <a:pt x="144102" y="9920"/>
                </a:lnTo>
                <a:lnTo>
                  <a:pt x="143080" y="9409"/>
                </a:lnTo>
                <a:lnTo>
                  <a:pt x="142466" y="9920"/>
                </a:lnTo>
                <a:lnTo>
                  <a:pt x="141955" y="9409"/>
                </a:lnTo>
                <a:lnTo>
                  <a:pt x="141443" y="9716"/>
                </a:lnTo>
                <a:lnTo>
                  <a:pt x="141341" y="9511"/>
                </a:lnTo>
                <a:lnTo>
                  <a:pt x="141136" y="9409"/>
                </a:lnTo>
                <a:lnTo>
                  <a:pt x="140727" y="9920"/>
                </a:lnTo>
                <a:lnTo>
                  <a:pt x="140830" y="9409"/>
                </a:lnTo>
                <a:lnTo>
                  <a:pt x="140318" y="9307"/>
                </a:lnTo>
                <a:lnTo>
                  <a:pt x="139398" y="10023"/>
                </a:lnTo>
                <a:lnTo>
                  <a:pt x="138886" y="9716"/>
                </a:lnTo>
                <a:lnTo>
                  <a:pt x="138068" y="9920"/>
                </a:lnTo>
                <a:lnTo>
                  <a:pt x="138477" y="10227"/>
                </a:lnTo>
                <a:lnTo>
                  <a:pt x="137864" y="10125"/>
                </a:lnTo>
                <a:lnTo>
                  <a:pt x="137557" y="10330"/>
                </a:lnTo>
                <a:lnTo>
                  <a:pt x="137761" y="10534"/>
                </a:lnTo>
                <a:lnTo>
                  <a:pt x="137352" y="10636"/>
                </a:lnTo>
                <a:lnTo>
                  <a:pt x="137352" y="10125"/>
                </a:lnTo>
                <a:lnTo>
                  <a:pt x="137045" y="10534"/>
                </a:lnTo>
                <a:lnTo>
                  <a:pt x="136330" y="10534"/>
                </a:lnTo>
                <a:lnTo>
                  <a:pt x="136636" y="10636"/>
                </a:lnTo>
                <a:lnTo>
                  <a:pt x="136125" y="10636"/>
                </a:lnTo>
                <a:lnTo>
                  <a:pt x="136125" y="10841"/>
                </a:lnTo>
                <a:lnTo>
                  <a:pt x="135818" y="10841"/>
                </a:lnTo>
                <a:lnTo>
                  <a:pt x="135716" y="11045"/>
                </a:lnTo>
                <a:lnTo>
                  <a:pt x="135102" y="11352"/>
                </a:lnTo>
                <a:lnTo>
                  <a:pt x="135818" y="11455"/>
                </a:lnTo>
                <a:lnTo>
                  <a:pt x="135307" y="11455"/>
                </a:lnTo>
                <a:lnTo>
                  <a:pt x="135102" y="11761"/>
                </a:lnTo>
                <a:lnTo>
                  <a:pt x="135102" y="11966"/>
                </a:lnTo>
                <a:lnTo>
                  <a:pt x="134795" y="11659"/>
                </a:lnTo>
                <a:lnTo>
                  <a:pt x="134386" y="11761"/>
                </a:lnTo>
                <a:lnTo>
                  <a:pt x="134591" y="11864"/>
                </a:lnTo>
                <a:lnTo>
                  <a:pt x="134080" y="12068"/>
                </a:lnTo>
                <a:lnTo>
                  <a:pt x="134386" y="12068"/>
                </a:lnTo>
                <a:lnTo>
                  <a:pt x="134693" y="12273"/>
                </a:lnTo>
                <a:lnTo>
                  <a:pt x="134693" y="12375"/>
                </a:lnTo>
                <a:lnTo>
                  <a:pt x="133875" y="12477"/>
                </a:lnTo>
                <a:lnTo>
                  <a:pt x="134591" y="12477"/>
                </a:lnTo>
                <a:lnTo>
                  <a:pt x="133364" y="12784"/>
                </a:lnTo>
                <a:lnTo>
                  <a:pt x="133568" y="12886"/>
                </a:lnTo>
                <a:lnTo>
                  <a:pt x="133057" y="13091"/>
                </a:lnTo>
                <a:lnTo>
                  <a:pt x="133670" y="13295"/>
                </a:lnTo>
                <a:lnTo>
                  <a:pt x="132852" y="13500"/>
                </a:lnTo>
                <a:lnTo>
                  <a:pt x="133057" y="13602"/>
                </a:lnTo>
                <a:lnTo>
                  <a:pt x="133057" y="14216"/>
                </a:lnTo>
                <a:lnTo>
                  <a:pt x="132750" y="14420"/>
                </a:lnTo>
                <a:lnTo>
                  <a:pt x="132545" y="14318"/>
                </a:lnTo>
                <a:lnTo>
                  <a:pt x="131932" y="14727"/>
                </a:lnTo>
                <a:lnTo>
                  <a:pt x="132239" y="14625"/>
                </a:lnTo>
                <a:lnTo>
                  <a:pt x="130909" y="15750"/>
                </a:lnTo>
                <a:lnTo>
                  <a:pt x="131114" y="15852"/>
                </a:lnTo>
                <a:lnTo>
                  <a:pt x="131830" y="15545"/>
                </a:lnTo>
                <a:lnTo>
                  <a:pt x="131727" y="15443"/>
                </a:lnTo>
                <a:lnTo>
                  <a:pt x="132136" y="15443"/>
                </a:lnTo>
                <a:lnTo>
                  <a:pt x="131932" y="15545"/>
                </a:lnTo>
                <a:lnTo>
                  <a:pt x="132136" y="15545"/>
                </a:lnTo>
                <a:lnTo>
                  <a:pt x="131727" y="15852"/>
                </a:lnTo>
                <a:lnTo>
                  <a:pt x="130091" y="15955"/>
                </a:lnTo>
                <a:lnTo>
                  <a:pt x="129886" y="16057"/>
                </a:lnTo>
                <a:lnTo>
                  <a:pt x="130193" y="16466"/>
                </a:lnTo>
                <a:lnTo>
                  <a:pt x="128864" y="16568"/>
                </a:lnTo>
                <a:lnTo>
                  <a:pt x="129886" y="16568"/>
                </a:lnTo>
                <a:lnTo>
                  <a:pt x="128785" y="16804"/>
                </a:lnTo>
                <a:lnTo>
                  <a:pt x="128785" y="16804"/>
                </a:lnTo>
                <a:lnTo>
                  <a:pt x="127841" y="17182"/>
                </a:lnTo>
                <a:lnTo>
                  <a:pt x="128966" y="17386"/>
                </a:lnTo>
                <a:lnTo>
                  <a:pt x="127739" y="17386"/>
                </a:lnTo>
                <a:lnTo>
                  <a:pt x="128045" y="18102"/>
                </a:lnTo>
                <a:lnTo>
                  <a:pt x="129477" y="17795"/>
                </a:lnTo>
                <a:lnTo>
                  <a:pt x="129580" y="18000"/>
                </a:lnTo>
                <a:lnTo>
                  <a:pt x="129273" y="18205"/>
                </a:lnTo>
                <a:lnTo>
                  <a:pt x="127739" y="18307"/>
                </a:lnTo>
                <a:lnTo>
                  <a:pt x="128250" y="18511"/>
                </a:lnTo>
                <a:lnTo>
                  <a:pt x="127943" y="18818"/>
                </a:lnTo>
                <a:lnTo>
                  <a:pt x="128250" y="19023"/>
                </a:lnTo>
                <a:lnTo>
                  <a:pt x="127943" y="19227"/>
                </a:lnTo>
                <a:lnTo>
                  <a:pt x="128045" y="19330"/>
                </a:lnTo>
                <a:lnTo>
                  <a:pt x="129170" y="18614"/>
                </a:lnTo>
                <a:lnTo>
                  <a:pt x="128864" y="19023"/>
                </a:lnTo>
                <a:lnTo>
                  <a:pt x="128557" y="19023"/>
                </a:lnTo>
                <a:lnTo>
                  <a:pt x="128659" y="19330"/>
                </a:lnTo>
                <a:lnTo>
                  <a:pt x="127943" y="19841"/>
                </a:lnTo>
                <a:lnTo>
                  <a:pt x="128864" y="19534"/>
                </a:lnTo>
                <a:lnTo>
                  <a:pt x="128557" y="19841"/>
                </a:lnTo>
                <a:lnTo>
                  <a:pt x="128864" y="20045"/>
                </a:lnTo>
                <a:lnTo>
                  <a:pt x="128250" y="20352"/>
                </a:lnTo>
                <a:lnTo>
                  <a:pt x="129068" y="20761"/>
                </a:lnTo>
                <a:lnTo>
                  <a:pt x="128966" y="20864"/>
                </a:lnTo>
                <a:lnTo>
                  <a:pt x="131011" y="20148"/>
                </a:lnTo>
                <a:lnTo>
                  <a:pt x="131114" y="19943"/>
                </a:lnTo>
                <a:lnTo>
                  <a:pt x="131727" y="19841"/>
                </a:lnTo>
                <a:lnTo>
                  <a:pt x="131727" y="19534"/>
                </a:lnTo>
                <a:lnTo>
                  <a:pt x="131830" y="19330"/>
                </a:lnTo>
                <a:lnTo>
                  <a:pt x="132034" y="19841"/>
                </a:lnTo>
                <a:lnTo>
                  <a:pt x="132443" y="20045"/>
                </a:lnTo>
                <a:lnTo>
                  <a:pt x="132443" y="20659"/>
                </a:lnTo>
                <a:lnTo>
                  <a:pt x="133670" y="22295"/>
                </a:lnTo>
                <a:lnTo>
                  <a:pt x="133670" y="22500"/>
                </a:lnTo>
                <a:lnTo>
                  <a:pt x="133773" y="22705"/>
                </a:lnTo>
                <a:lnTo>
                  <a:pt x="133466" y="22705"/>
                </a:lnTo>
                <a:lnTo>
                  <a:pt x="133875" y="23523"/>
                </a:lnTo>
                <a:lnTo>
                  <a:pt x="135000" y="23318"/>
                </a:lnTo>
                <a:lnTo>
                  <a:pt x="135205" y="22909"/>
                </a:lnTo>
                <a:lnTo>
                  <a:pt x="136023" y="22807"/>
                </a:lnTo>
                <a:lnTo>
                  <a:pt x="136432" y="20557"/>
                </a:lnTo>
                <a:lnTo>
                  <a:pt x="136636" y="20557"/>
                </a:lnTo>
                <a:lnTo>
                  <a:pt x="136023" y="20455"/>
                </a:lnTo>
                <a:lnTo>
                  <a:pt x="137761" y="19739"/>
                </a:lnTo>
                <a:lnTo>
                  <a:pt x="137250" y="19739"/>
                </a:lnTo>
                <a:lnTo>
                  <a:pt x="137966" y="19227"/>
                </a:lnTo>
                <a:lnTo>
                  <a:pt x="136636" y="18307"/>
                </a:lnTo>
                <a:lnTo>
                  <a:pt x="136432" y="17489"/>
                </a:lnTo>
                <a:lnTo>
                  <a:pt x="136636" y="17591"/>
                </a:lnTo>
                <a:lnTo>
                  <a:pt x="136636" y="17080"/>
                </a:lnTo>
                <a:lnTo>
                  <a:pt x="136432" y="16773"/>
                </a:lnTo>
                <a:lnTo>
                  <a:pt x="136943" y="16670"/>
                </a:lnTo>
                <a:lnTo>
                  <a:pt x="136841" y="16670"/>
                </a:lnTo>
                <a:lnTo>
                  <a:pt x="136739" y="16466"/>
                </a:lnTo>
                <a:lnTo>
                  <a:pt x="137148" y="16364"/>
                </a:lnTo>
                <a:lnTo>
                  <a:pt x="137045" y="16364"/>
                </a:lnTo>
                <a:lnTo>
                  <a:pt x="137455" y="16159"/>
                </a:lnTo>
                <a:lnTo>
                  <a:pt x="137352" y="16057"/>
                </a:lnTo>
                <a:lnTo>
                  <a:pt x="137864" y="15955"/>
                </a:lnTo>
                <a:lnTo>
                  <a:pt x="137864" y="15852"/>
                </a:lnTo>
                <a:lnTo>
                  <a:pt x="139091" y="15034"/>
                </a:lnTo>
                <a:lnTo>
                  <a:pt x="138784" y="14625"/>
                </a:lnTo>
                <a:lnTo>
                  <a:pt x="138886" y="14216"/>
                </a:lnTo>
                <a:lnTo>
                  <a:pt x="138989" y="14216"/>
                </a:lnTo>
                <a:lnTo>
                  <a:pt x="139193" y="14011"/>
                </a:lnTo>
                <a:lnTo>
                  <a:pt x="139398" y="14011"/>
                </a:lnTo>
                <a:lnTo>
                  <a:pt x="139295" y="13909"/>
                </a:lnTo>
                <a:lnTo>
                  <a:pt x="141034" y="13705"/>
                </a:lnTo>
                <a:lnTo>
                  <a:pt x="141545" y="14011"/>
                </a:lnTo>
                <a:lnTo>
                  <a:pt x="141648" y="14625"/>
                </a:lnTo>
                <a:lnTo>
                  <a:pt x="139807" y="15852"/>
                </a:lnTo>
                <a:lnTo>
                  <a:pt x="139807" y="15955"/>
                </a:lnTo>
                <a:lnTo>
                  <a:pt x="139295" y="16159"/>
                </a:lnTo>
                <a:lnTo>
                  <a:pt x="139602" y="18511"/>
                </a:lnTo>
                <a:lnTo>
                  <a:pt x="140523" y="18716"/>
                </a:lnTo>
                <a:lnTo>
                  <a:pt x="140523" y="18920"/>
                </a:lnTo>
                <a:lnTo>
                  <a:pt x="140727" y="18920"/>
                </a:lnTo>
                <a:lnTo>
                  <a:pt x="140830" y="19330"/>
                </a:lnTo>
                <a:lnTo>
                  <a:pt x="142977" y="18818"/>
                </a:lnTo>
                <a:lnTo>
                  <a:pt x="142875" y="18716"/>
                </a:lnTo>
                <a:lnTo>
                  <a:pt x="143386" y="18511"/>
                </a:lnTo>
                <a:lnTo>
                  <a:pt x="143284" y="18716"/>
                </a:lnTo>
                <a:lnTo>
                  <a:pt x="144731" y="18619"/>
                </a:lnTo>
                <a:lnTo>
                  <a:pt x="144731" y="18619"/>
                </a:lnTo>
                <a:lnTo>
                  <a:pt x="146045" y="19125"/>
                </a:lnTo>
                <a:lnTo>
                  <a:pt x="144920" y="19227"/>
                </a:lnTo>
                <a:lnTo>
                  <a:pt x="144818" y="19432"/>
                </a:lnTo>
                <a:lnTo>
                  <a:pt x="144614" y="19330"/>
                </a:lnTo>
                <a:lnTo>
                  <a:pt x="144511" y="19636"/>
                </a:lnTo>
                <a:lnTo>
                  <a:pt x="141750" y="19739"/>
                </a:lnTo>
                <a:lnTo>
                  <a:pt x="141341" y="20045"/>
                </a:lnTo>
                <a:lnTo>
                  <a:pt x="142261" y="20864"/>
                </a:lnTo>
                <a:lnTo>
                  <a:pt x="142261" y="21784"/>
                </a:lnTo>
                <a:lnTo>
                  <a:pt x="140318" y="21375"/>
                </a:lnTo>
                <a:lnTo>
                  <a:pt x="139909" y="22398"/>
                </a:lnTo>
                <a:lnTo>
                  <a:pt x="140011" y="23318"/>
                </a:lnTo>
                <a:lnTo>
                  <a:pt x="140114" y="23932"/>
                </a:lnTo>
                <a:lnTo>
                  <a:pt x="139807" y="23932"/>
                </a:lnTo>
                <a:lnTo>
                  <a:pt x="140011" y="23318"/>
                </a:lnTo>
                <a:lnTo>
                  <a:pt x="138886" y="24545"/>
                </a:lnTo>
                <a:lnTo>
                  <a:pt x="138375" y="24239"/>
                </a:lnTo>
                <a:lnTo>
                  <a:pt x="134693" y="24750"/>
                </a:lnTo>
                <a:lnTo>
                  <a:pt x="135307" y="25261"/>
                </a:lnTo>
                <a:lnTo>
                  <a:pt x="134795" y="25057"/>
                </a:lnTo>
                <a:lnTo>
                  <a:pt x="134693" y="24750"/>
                </a:lnTo>
                <a:lnTo>
                  <a:pt x="133773" y="24443"/>
                </a:lnTo>
                <a:lnTo>
                  <a:pt x="132852" y="24955"/>
                </a:lnTo>
                <a:lnTo>
                  <a:pt x="131625" y="24443"/>
                </a:lnTo>
                <a:lnTo>
                  <a:pt x="131625" y="24136"/>
                </a:lnTo>
                <a:lnTo>
                  <a:pt x="131318" y="23830"/>
                </a:lnTo>
                <a:lnTo>
                  <a:pt x="131420" y="23420"/>
                </a:lnTo>
                <a:lnTo>
                  <a:pt x="131727" y="23216"/>
                </a:lnTo>
                <a:lnTo>
                  <a:pt x="131625" y="23114"/>
                </a:lnTo>
                <a:lnTo>
                  <a:pt x="132341" y="22500"/>
                </a:lnTo>
                <a:lnTo>
                  <a:pt x="131932" y="22398"/>
                </a:lnTo>
                <a:lnTo>
                  <a:pt x="132034" y="21273"/>
                </a:lnTo>
                <a:lnTo>
                  <a:pt x="132034" y="21273"/>
                </a:lnTo>
                <a:lnTo>
                  <a:pt x="130602" y="21886"/>
                </a:lnTo>
                <a:lnTo>
                  <a:pt x="130602" y="22193"/>
                </a:lnTo>
                <a:lnTo>
                  <a:pt x="131011" y="22295"/>
                </a:lnTo>
                <a:lnTo>
                  <a:pt x="130705" y="22398"/>
                </a:lnTo>
                <a:lnTo>
                  <a:pt x="130295" y="22398"/>
                </a:lnTo>
                <a:lnTo>
                  <a:pt x="130295" y="23318"/>
                </a:lnTo>
                <a:lnTo>
                  <a:pt x="130909" y="24341"/>
                </a:lnTo>
                <a:lnTo>
                  <a:pt x="130807" y="24545"/>
                </a:lnTo>
                <a:lnTo>
                  <a:pt x="131625" y="25261"/>
                </a:lnTo>
                <a:lnTo>
                  <a:pt x="131011" y="25057"/>
                </a:lnTo>
                <a:lnTo>
                  <a:pt x="130705" y="25466"/>
                </a:lnTo>
                <a:lnTo>
                  <a:pt x="128864" y="25466"/>
                </a:lnTo>
                <a:lnTo>
                  <a:pt x="127739" y="26080"/>
                </a:lnTo>
                <a:lnTo>
                  <a:pt x="127432" y="27205"/>
                </a:lnTo>
                <a:lnTo>
                  <a:pt x="127227" y="27205"/>
                </a:lnTo>
                <a:lnTo>
                  <a:pt x="127534" y="27409"/>
                </a:lnTo>
                <a:lnTo>
                  <a:pt x="127534" y="27409"/>
                </a:lnTo>
                <a:lnTo>
                  <a:pt x="126818" y="27307"/>
                </a:lnTo>
                <a:lnTo>
                  <a:pt x="126818" y="27307"/>
                </a:lnTo>
                <a:lnTo>
                  <a:pt x="127432" y="27409"/>
                </a:lnTo>
                <a:lnTo>
                  <a:pt x="125386" y="28023"/>
                </a:lnTo>
                <a:lnTo>
                  <a:pt x="124977" y="28841"/>
                </a:lnTo>
                <a:lnTo>
                  <a:pt x="124261" y="29148"/>
                </a:lnTo>
                <a:lnTo>
                  <a:pt x="124466" y="29352"/>
                </a:lnTo>
                <a:lnTo>
                  <a:pt x="123239" y="29455"/>
                </a:lnTo>
                <a:lnTo>
                  <a:pt x="123136" y="29148"/>
                </a:lnTo>
                <a:lnTo>
                  <a:pt x="122727" y="29352"/>
                </a:lnTo>
                <a:lnTo>
                  <a:pt x="123034" y="30170"/>
                </a:lnTo>
                <a:lnTo>
                  <a:pt x="120375" y="30375"/>
                </a:lnTo>
                <a:lnTo>
                  <a:pt x="120784" y="30477"/>
                </a:lnTo>
                <a:lnTo>
                  <a:pt x="120477" y="30580"/>
                </a:lnTo>
                <a:lnTo>
                  <a:pt x="120682" y="30682"/>
                </a:lnTo>
                <a:lnTo>
                  <a:pt x="120375" y="30784"/>
                </a:lnTo>
                <a:lnTo>
                  <a:pt x="122011" y="31193"/>
                </a:lnTo>
                <a:lnTo>
                  <a:pt x="121909" y="31295"/>
                </a:lnTo>
                <a:lnTo>
                  <a:pt x="122114" y="31295"/>
                </a:lnTo>
                <a:lnTo>
                  <a:pt x="122114" y="31398"/>
                </a:lnTo>
                <a:lnTo>
                  <a:pt x="122727" y="31602"/>
                </a:lnTo>
                <a:lnTo>
                  <a:pt x="122420" y="31705"/>
                </a:lnTo>
                <a:lnTo>
                  <a:pt x="122523" y="32114"/>
                </a:lnTo>
                <a:lnTo>
                  <a:pt x="123239" y="32523"/>
                </a:lnTo>
                <a:lnTo>
                  <a:pt x="123341" y="33136"/>
                </a:lnTo>
                <a:lnTo>
                  <a:pt x="123136" y="33034"/>
                </a:lnTo>
                <a:lnTo>
                  <a:pt x="123750" y="33852"/>
                </a:lnTo>
                <a:lnTo>
                  <a:pt x="123750" y="33852"/>
                </a:lnTo>
                <a:lnTo>
                  <a:pt x="123239" y="33341"/>
                </a:lnTo>
                <a:lnTo>
                  <a:pt x="123136" y="34261"/>
                </a:lnTo>
                <a:lnTo>
                  <a:pt x="123239" y="34159"/>
                </a:lnTo>
                <a:lnTo>
                  <a:pt x="123239" y="34261"/>
                </a:lnTo>
                <a:lnTo>
                  <a:pt x="122830" y="35386"/>
                </a:lnTo>
                <a:lnTo>
                  <a:pt x="117409" y="35284"/>
                </a:lnTo>
                <a:lnTo>
                  <a:pt x="117307" y="35489"/>
                </a:lnTo>
                <a:lnTo>
                  <a:pt x="116898" y="35591"/>
                </a:lnTo>
                <a:lnTo>
                  <a:pt x="116693" y="36307"/>
                </a:lnTo>
                <a:lnTo>
                  <a:pt x="116898" y="36307"/>
                </a:lnTo>
                <a:lnTo>
                  <a:pt x="116898" y="36614"/>
                </a:lnTo>
                <a:lnTo>
                  <a:pt x="117000" y="36614"/>
                </a:lnTo>
                <a:lnTo>
                  <a:pt x="116182" y="40091"/>
                </a:lnTo>
                <a:lnTo>
                  <a:pt x="116795" y="39784"/>
                </a:lnTo>
                <a:lnTo>
                  <a:pt x="116386" y="40295"/>
                </a:lnTo>
                <a:lnTo>
                  <a:pt x="116687" y="40446"/>
                </a:lnTo>
                <a:lnTo>
                  <a:pt x="116687" y="40446"/>
                </a:lnTo>
                <a:lnTo>
                  <a:pt x="116489" y="41932"/>
                </a:lnTo>
                <a:lnTo>
                  <a:pt x="118330" y="41625"/>
                </a:lnTo>
                <a:lnTo>
                  <a:pt x="118739" y="42136"/>
                </a:lnTo>
                <a:lnTo>
                  <a:pt x="118841" y="42034"/>
                </a:lnTo>
                <a:lnTo>
                  <a:pt x="119455" y="42955"/>
                </a:lnTo>
                <a:lnTo>
                  <a:pt x="122420" y="42034"/>
                </a:lnTo>
                <a:lnTo>
                  <a:pt x="122727" y="41625"/>
                </a:lnTo>
                <a:lnTo>
                  <a:pt x="123545" y="41318"/>
                </a:lnTo>
                <a:lnTo>
                  <a:pt x="123852" y="40500"/>
                </a:lnTo>
                <a:lnTo>
                  <a:pt x="124261" y="40193"/>
                </a:lnTo>
                <a:lnTo>
                  <a:pt x="123955" y="39784"/>
                </a:lnTo>
                <a:lnTo>
                  <a:pt x="124773" y="38045"/>
                </a:lnTo>
                <a:lnTo>
                  <a:pt x="126818" y="36920"/>
                </a:lnTo>
                <a:lnTo>
                  <a:pt x="126818" y="35693"/>
                </a:lnTo>
                <a:lnTo>
                  <a:pt x="129682" y="35591"/>
                </a:lnTo>
                <a:lnTo>
                  <a:pt x="131318" y="34466"/>
                </a:lnTo>
                <a:lnTo>
                  <a:pt x="136943" y="38864"/>
                </a:lnTo>
                <a:lnTo>
                  <a:pt x="137250" y="38864"/>
                </a:lnTo>
                <a:lnTo>
                  <a:pt x="137761" y="40091"/>
                </a:lnTo>
                <a:lnTo>
                  <a:pt x="137557" y="40193"/>
                </a:lnTo>
                <a:lnTo>
                  <a:pt x="137352" y="40807"/>
                </a:lnTo>
                <a:lnTo>
                  <a:pt x="137761" y="41011"/>
                </a:lnTo>
                <a:lnTo>
                  <a:pt x="138170" y="39989"/>
                </a:lnTo>
                <a:lnTo>
                  <a:pt x="138580" y="39886"/>
                </a:lnTo>
                <a:lnTo>
                  <a:pt x="138477" y="39375"/>
                </a:lnTo>
                <a:lnTo>
                  <a:pt x="138068" y="39170"/>
                </a:lnTo>
                <a:lnTo>
                  <a:pt x="138375" y="38455"/>
                </a:lnTo>
                <a:lnTo>
                  <a:pt x="139602" y="38966"/>
                </a:lnTo>
                <a:lnTo>
                  <a:pt x="137455" y="37432"/>
                </a:lnTo>
                <a:lnTo>
                  <a:pt x="137557" y="37023"/>
                </a:lnTo>
                <a:lnTo>
                  <a:pt x="136432" y="36818"/>
                </a:lnTo>
                <a:lnTo>
                  <a:pt x="134182" y="34057"/>
                </a:lnTo>
                <a:lnTo>
                  <a:pt x="134284" y="33341"/>
                </a:lnTo>
                <a:lnTo>
                  <a:pt x="135307" y="33239"/>
                </a:lnTo>
                <a:lnTo>
                  <a:pt x="135205" y="33750"/>
                </a:lnTo>
                <a:lnTo>
                  <a:pt x="135716" y="33750"/>
                </a:lnTo>
                <a:lnTo>
                  <a:pt x="135818" y="33545"/>
                </a:lnTo>
                <a:lnTo>
                  <a:pt x="136841" y="34670"/>
                </a:lnTo>
                <a:lnTo>
                  <a:pt x="136534" y="34670"/>
                </a:lnTo>
                <a:lnTo>
                  <a:pt x="138784" y="36102"/>
                </a:lnTo>
                <a:lnTo>
                  <a:pt x="138170" y="35898"/>
                </a:lnTo>
                <a:lnTo>
                  <a:pt x="140420" y="37330"/>
                </a:lnTo>
                <a:lnTo>
                  <a:pt x="140420" y="38557"/>
                </a:lnTo>
                <a:lnTo>
                  <a:pt x="140318" y="38557"/>
                </a:lnTo>
                <a:lnTo>
                  <a:pt x="141955" y="39989"/>
                </a:lnTo>
                <a:lnTo>
                  <a:pt x="141648" y="39989"/>
                </a:lnTo>
                <a:lnTo>
                  <a:pt x="141955" y="40398"/>
                </a:lnTo>
                <a:lnTo>
                  <a:pt x="143080" y="40500"/>
                </a:lnTo>
                <a:lnTo>
                  <a:pt x="143489" y="40807"/>
                </a:lnTo>
                <a:lnTo>
                  <a:pt x="143489" y="40909"/>
                </a:lnTo>
                <a:lnTo>
                  <a:pt x="142159" y="40909"/>
                </a:lnTo>
                <a:lnTo>
                  <a:pt x="142773" y="42239"/>
                </a:lnTo>
                <a:lnTo>
                  <a:pt x="143284" y="42545"/>
                </a:lnTo>
                <a:lnTo>
                  <a:pt x="143898" y="42545"/>
                </a:lnTo>
                <a:lnTo>
                  <a:pt x="143489" y="41318"/>
                </a:lnTo>
                <a:lnTo>
                  <a:pt x="144102" y="41523"/>
                </a:lnTo>
                <a:lnTo>
                  <a:pt x="144102" y="41523"/>
                </a:lnTo>
                <a:lnTo>
                  <a:pt x="143591" y="41011"/>
                </a:lnTo>
                <a:lnTo>
                  <a:pt x="144205" y="41011"/>
                </a:lnTo>
                <a:lnTo>
                  <a:pt x="144409" y="40807"/>
                </a:lnTo>
                <a:lnTo>
                  <a:pt x="143182" y="39989"/>
                </a:lnTo>
                <a:lnTo>
                  <a:pt x="143591" y="39784"/>
                </a:lnTo>
                <a:lnTo>
                  <a:pt x="143386" y="39682"/>
                </a:lnTo>
                <a:lnTo>
                  <a:pt x="143591" y="39580"/>
                </a:lnTo>
                <a:lnTo>
                  <a:pt x="143693" y="39784"/>
                </a:lnTo>
                <a:lnTo>
                  <a:pt x="143591" y="39477"/>
                </a:lnTo>
                <a:lnTo>
                  <a:pt x="143080" y="38761"/>
                </a:lnTo>
                <a:lnTo>
                  <a:pt x="143284" y="38352"/>
                </a:lnTo>
                <a:lnTo>
                  <a:pt x="143740" y="38678"/>
                </a:lnTo>
                <a:lnTo>
                  <a:pt x="143740" y="38678"/>
                </a:lnTo>
                <a:lnTo>
                  <a:pt x="144205" y="38864"/>
                </a:lnTo>
                <a:lnTo>
                  <a:pt x="144102" y="38557"/>
                </a:lnTo>
                <a:lnTo>
                  <a:pt x="144511" y="38761"/>
                </a:lnTo>
                <a:lnTo>
                  <a:pt x="144000" y="38250"/>
                </a:lnTo>
                <a:lnTo>
                  <a:pt x="145636" y="38045"/>
                </a:lnTo>
                <a:lnTo>
                  <a:pt x="145943" y="38250"/>
                </a:lnTo>
                <a:lnTo>
                  <a:pt x="146557" y="38250"/>
                </a:lnTo>
                <a:lnTo>
                  <a:pt x="146045" y="38864"/>
                </a:lnTo>
                <a:lnTo>
                  <a:pt x="146864" y="39989"/>
                </a:lnTo>
                <a:lnTo>
                  <a:pt x="146761" y="40295"/>
                </a:lnTo>
                <a:lnTo>
                  <a:pt x="147068" y="40398"/>
                </a:lnTo>
                <a:lnTo>
                  <a:pt x="146659" y="40602"/>
                </a:lnTo>
                <a:lnTo>
                  <a:pt x="146455" y="40295"/>
                </a:lnTo>
                <a:lnTo>
                  <a:pt x="146352" y="40705"/>
                </a:lnTo>
                <a:lnTo>
                  <a:pt x="146864" y="40807"/>
                </a:lnTo>
                <a:lnTo>
                  <a:pt x="147477" y="41727"/>
                </a:lnTo>
                <a:lnTo>
                  <a:pt x="147375" y="41830"/>
                </a:lnTo>
                <a:lnTo>
                  <a:pt x="147273" y="41932"/>
                </a:lnTo>
                <a:lnTo>
                  <a:pt x="148091" y="41932"/>
                </a:lnTo>
                <a:lnTo>
                  <a:pt x="147477" y="42239"/>
                </a:lnTo>
                <a:lnTo>
                  <a:pt x="147989" y="42239"/>
                </a:lnTo>
                <a:lnTo>
                  <a:pt x="147989" y="42341"/>
                </a:lnTo>
                <a:lnTo>
                  <a:pt x="148602" y="42239"/>
                </a:lnTo>
                <a:lnTo>
                  <a:pt x="149523" y="42852"/>
                </a:lnTo>
                <a:lnTo>
                  <a:pt x="150136" y="42648"/>
                </a:lnTo>
                <a:lnTo>
                  <a:pt x="150341" y="42136"/>
                </a:lnTo>
                <a:lnTo>
                  <a:pt x="152080" y="42955"/>
                </a:lnTo>
                <a:lnTo>
                  <a:pt x="152898" y="42852"/>
                </a:lnTo>
                <a:lnTo>
                  <a:pt x="153511" y="42239"/>
                </a:lnTo>
                <a:lnTo>
                  <a:pt x="154227" y="42443"/>
                </a:lnTo>
                <a:lnTo>
                  <a:pt x="154636" y="42136"/>
                </a:lnTo>
                <a:lnTo>
                  <a:pt x="154023" y="47659"/>
                </a:lnTo>
                <a:lnTo>
                  <a:pt x="152489" y="48068"/>
                </a:lnTo>
                <a:lnTo>
                  <a:pt x="152080" y="47864"/>
                </a:lnTo>
                <a:lnTo>
                  <a:pt x="151773" y="47864"/>
                </a:lnTo>
                <a:lnTo>
                  <a:pt x="151773" y="47761"/>
                </a:lnTo>
                <a:lnTo>
                  <a:pt x="151261" y="47557"/>
                </a:lnTo>
                <a:lnTo>
                  <a:pt x="150648" y="47761"/>
                </a:lnTo>
                <a:lnTo>
                  <a:pt x="150955" y="47557"/>
                </a:lnTo>
                <a:lnTo>
                  <a:pt x="150955" y="47557"/>
                </a:lnTo>
                <a:lnTo>
                  <a:pt x="149114" y="48170"/>
                </a:lnTo>
                <a:lnTo>
                  <a:pt x="146148" y="47659"/>
                </a:lnTo>
                <a:lnTo>
                  <a:pt x="145739" y="47148"/>
                </a:lnTo>
                <a:lnTo>
                  <a:pt x="144102" y="46739"/>
                </a:lnTo>
                <a:lnTo>
                  <a:pt x="144000" y="46432"/>
                </a:lnTo>
                <a:lnTo>
                  <a:pt x="143489" y="46227"/>
                </a:lnTo>
                <a:lnTo>
                  <a:pt x="141955" y="46534"/>
                </a:lnTo>
                <a:lnTo>
                  <a:pt x="141443" y="47250"/>
                </a:lnTo>
                <a:lnTo>
                  <a:pt x="141648" y="48170"/>
                </a:lnTo>
                <a:lnTo>
                  <a:pt x="140114" y="48580"/>
                </a:lnTo>
                <a:lnTo>
                  <a:pt x="133773" y="45818"/>
                </a:lnTo>
                <a:lnTo>
                  <a:pt x="133875" y="45818"/>
                </a:lnTo>
                <a:lnTo>
                  <a:pt x="132750" y="44898"/>
                </a:lnTo>
                <a:lnTo>
                  <a:pt x="133568" y="43670"/>
                </a:lnTo>
                <a:lnTo>
                  <a:pt x="133159" y="43057"/>
                </a:lnTo>
                <a:lnTo>
                  <a:pt x="133466" y="41932"/>
                </a:lnTo>
                <a:lnTo>
                  <a:pt x="132852" y="42136"/>
                </a:lnTo>
                <a:lnTo>
                  <a:pt x="132852" y="41830"/>
                </a:lnTo>
                <a:lnTo>
                  <a:pt x="132545" y="41727"/>
                </a:lnTo>
                <a:lnTo>
                  <a:pt x="132545" y="41625"/>
                </a:lnTo>
                <a:lnTo>
                  <a:pt x="130807" y="42136"/>
                </a:lnTo>
                <a:lnTo>
                  <a:pt x="130295" y="41830"/>
                </a:lnTo>
                <a:lnTo>
                  <a:pt x="122318" y="43977"/>
                </a:lnTo>
                <a:lnTo>
                  <a:pt x="121602" y="43670"/>
                </a:lnTo>
                <a:lnTo>
                  <a:pt x="120477" y="43875"/>
                </a:lnTo>
                <a:lnTo>
                  <a:pt x="119659" y="43057"/>
                </a:lnTo>
                <a:lnTo>
                  <a:pt x="115568" y="48477"/>
                </a:lnTo>
                <a:lnTo>
                  <a:pt x="115773" y="48784"/>
                </a:lnTo>
                <a:lnTo>
                  <a:pt x="114034" y="50932"/>
                </a:lnTo>
                <a:lnTo>
                  <a:pt x="112909" y="51239"/>
                </a:lnTo>
                <a:lnTo>
                  <a:pt x="109943" y="55739"/>
                </a:lnTo>
                <a:lnTo>
                  <a:pt x="109943" y="55739"/>
                </a:lnTo>
                <a:lnTo>
                  <a:pt x="110148" y="55534"/>
                </a:lnTo>
                <a:lnTo>
                  <a:pt x="110148" y="55534"/>
                </a:lnTo>
                <a:lnTo>
                  <a:pt x="108920" y="58602"/>
                </a:lnTo>
                <a:lnTo>
                  <a:pt x="109432" y="58807"/>
                </a:lnTo>
                <a:lnTo>
                  <a:pt x="109432" y="60034"/>
                </a:lnTo>
                <a:lnTo>
                  <a:pt x="109636" y="59932"/>
                </a:lnTo>
                <a:lnTo>
                  <a:pt x="109330" y="63716"/>
                </a:lnTo>
                <a:lnTo>
                  <a:pt x="108409" y="64841"/>
                </a:lnTo>
                <a:lnTo>
                  <a:pt x="109023" y="65659"/>
                </a:lnTo>
                <a:lnTo>
                  <a:pt x="109227" y="65557"/>
                </a:lnTo>
                <a:lnTo>
                  <a:pt x="109227" y="66170"/>
                </a:lnTo>
                <a:lnTo>
                  <a:pt x="110250" y="66170"/>
                </a:lnTo>
                <a:lnTo>
                  <a:pt x="109330" y="66375"/>
                </a:lnTo>
                <a:lnTo>
                  <a:pt x="109227" y="66273"/>
                </a:lnTo>
                <a:lnTo>
                  <a:pt x="109023" y="67091"/>
                </a:lnTo>
                <a:lnTo>
                  <a:pt x="109023" y="67091"/>
                </a:lnTo>
                <a:lnTo>
                  <a:pt x="109227" y="66989"/>
                </a:lnTo>
                <a:lnTo>
                  <a:pt x="109739" y="67909"/>
                </a:lnTo>
                <a:lnTo>
                  <a:pt x="110557" y="67705"/>
                </a:lnTo>
                <a:lnTo>
                  <a:pt x="110557" y="67705"/>
                </a:lnTo>
                <a:lnTo>
                  <a:pt x="110148" y="67909"/>
                </a:lnTo>
                <a:lnTo>
                  <a:pt x="110557" y="68114"/>
                </a:lnTo>
                <a:lnTo>
                  <a:pt x="110148" y="68318"/>
                </a:lnTo>
                <a:lnTo>
                  <a:pt x="110250" y="68318"/>
                </a:lnTo>
                <a:lnTo>
                  <a:pt x="110455" y="68523"/>
                </a:lnTo>
                <a:lnTo>
                  <a:pt x="110352" y="68727"/>
                </a:lnTo>
                <a:lnTo>
                  <a:pt x="110557" y="68625"/>
                </a:lnTo>
                <a:lnTo>
                  <a:pt x="110659" y="68932"/>
                </a:lnTo>
                <a:lnTo>
                  <a:pt x="110864" y="69034"/>
                </a:lnTo>
                <a:lnTo>
                  <a:pt x="110966" y="68932"/>
                </a:lnTo>
                <a:lnTo>
                  <a:pt x="111375" y="69648"/>
                </a:lnTo>
                <a:lnTo>
                  <a:pt x="111784" y="69852"/>
                </a:lnTo>
                <a:lnTo>
                  <a:pt x="111784" y="70261"/>
                </a:lnTo>
                <a:lnTo>
                  <a:pt x="112295" y="70875"/>
                </a:lnTo>
                <a:lnTo>
                  <a:pt x="112193" y="71182"/>
                </a:lnTo>
                <a:lnTo>
                  <a:pt x="112500" y="71182"/>
                </a:lnTo>
                <a:lnTo>
                  <a:pt x="112193" y="71284"/>
                </a:lnTo>
                <a:lnTo>
                  <a:pt x="117511" y="75477"/>
                </a:lnTo>
                <a:lnTo>
                  <a:pt x="119557" y="74761"/>
                </a:lnTo>
                <a:lnTo>
                  <a:pt x="119250" y="74761"/>
                </a:lnTo>
                <a:lnTo>
                  <a:pt x="120477" y="74659"/>
                </a:lnTo>
                <a:lnTo>
                  <a:pt x="119966" y="74659"/>
                </a:lnTo>
                <a:lnTo>
                  <a:pt x="121295" y="74557"/>
                </a:lnTo>
                <a:lnTo>
                  <a:pt x="121398" y="74761"/>
                </a:lnTo>
                <a:lnTo>
                  <a:pt x="127534" y="73227"/>
                </a:lnTo>
                <a:lnTo>
                  <a:pt x="127330" y="73432"/>
                </a:lnTo>
                <a:lnTo>
                  <a:pt x="129170" y="74455"/>
                </a:lnTo>
                <a:lnTo>
                  <a:pt x="129170" y="74761"/>
                </a:lnTo>
                <a:lnTo>
                  <a:pt x="129068" y="74761"/>
                </a:lnTo>
                <a:lnTo>
                  <a:pt x="129886" y="75477"/>
                </a:lnTo>
                <a:lnTo>
                  <a:pt x="130091" y="75477"/>
                </a:lnTo>
                <a:lnTo>
                  <a:pt x="130398" y="75580"/>
                </a:lnTo>
                <a:lnTo>
                  <a:pt x="130295" y="75170"/>
                </a:lnTo>
                <a:lnTo>
                  <a:pt x="130398" y="75477"/>
                </a:lnTo>
                <a:lnTo>
                  <a:pt x="130602" y="75170"/>
                </a:lnTo>
                <a:lnTo>
                  <a:pt x="131420" y="75375"/>
                </a:lnTo>
                <a:lnTo>
                  <a:pt x="131625" y="74966"/>
                </a:lnTo>
                <a:lnTo>
                  <a:pt x="132341" y="75784"/>
                </a:lnTo>
                <a:lnTo>
                  <a:pt x="132955" y="75886"/>
                </a:lnTo>
                <a:lnTo>
                  <a:pt x="132852" y="79466"/>
                </a:lnTo>
                <a:lnTo>
                  <a:pt x="132648" y="79568"/>
                </a:lnTo>
                <a:lnTo>
                  <a:pt x="133261" y="79875"/>
                </a:lnTo>
                <a:lnTo>
                  <a:pt x="133057" y="79977"/>
                </a:lnTo>
                <a:lnTo>
                  <a:pt x="132648" y="79670"/>
                </a:lnTo>
                <a:lnTo>
                  <a:pt x="132443" y="80591"/>
                </a:lnTo>
                <a:lnTo>
                  <a:pt x="132034" y="80693"/>
                </a:lnTo>
                <a:lnTo>
                  <a:pt x="132852" y="81716"/>
                </a:lnTo>
                <a:lnTo>
                  <a:pt x="132852" y="81716"/>
                </a:lnTo>
                <a:lnTo>
                  <a:pt x="132341" y="81409"/>
                </a:lnTo>
                <a:lnTo>
                  <a:pt x="132750" y="82023"/>
                </a:lnTo>
                <a:lnTo>
                  <a:pt x="132648" y="82023"/>
                </a:lnTo>
                <a:lnTo>
                  <a:pt x="133261" y="82636"/>
                </a:lnTo>
                <a:lnTo>
                  <a:pt x="132955" y="82534"/>
                </a:lnTo>
                <a:lnTo>
                  <a:pt x="135205" y="85909"/>
                </a:lnTo>
                <a:lnTo>
                  <a:pt x="136023" y="86114"/>
                </a:lnTo>
                <a:lnTo>
                  <a:pt x="135307" y="86318"/>
                </a:lnTo>
                <a:lnTo>
                  <a:pt x="135920" y="89284"/>
                </a:lnTo>
                <a:lnTo>
                  <a:pt x="136023" y="89182"/>
                </a:lnTo>
                <a:lnTo>
                  <a:pt x="136432" y="92557"/>
                </a:lnTo>
                <a:lnTo>
                  <a:pt x="134795" y="96648"/>
                </a:lnTo>
                <a:lnTo>
                  <a:pt x="137045" y="103602"/>
                </a:lnTo>
                <a:lnTo>
                  <a:pt x="136943" y="103602"/>
                </a:lnTo>
                <a:lnTo>
                  <a:pt x="140011" y="115364"/>
                </a:lnTo>
                <a:lnTo>
                  <a:pt x="146148" y="114955"/>
                </a:lnTo>
                <a:lnTo>
                  <a:pt x="146557" y="114648"/>
                </a:lnTo>
                <a:lnTo>
                  <a:pt x="147068" y="114648"/>
                </a:lnTo>
                <a:lnTo>
                  <a:pt x="152693" y="109125"/>
                </a:lnTo>
                <a:lnTo>
                  <a:pt x="153205" y="106977"/>
                </a:lnTo>
                <a:lnTo>
                  <a:pt x="153102" y="107080"/>
                </a:lnTo>
                <a:lnTo>
                  <a:pt x="153205" y="106875"/>
                </a:lnTo>
                <a:lnTo>
                  <a:pt x="153205" y="106977"/>
                </a:lnTo>
                <a:lnTo>
                  <a:pt x="155659" y="104523"/>
                </a:lnTo>
                <a:lnTo>
                  <a:pt x="155659" y="102784"/>
                </a:lnTo>
                <a:lnTo>
                  <a:pt x="155557" y="103091"/>
                </a:lnTo>
                <a:lnTo>
                  <a:pt x="155045" y="100330"/>
                </a:lnTo>
                <a:lnTo>
                  <a:pt x="160670" y="95932"/>
                </a:lnTo>
                <a:lnTo>
                  <a:pt x="160875" y="91125"/>
                </a:lnTo>
                <a:lnTo>
                  <a:pt x="160057" y="90307"/>
                </a:lnTo>
                <a:lnTo>
                  <a:pt x="159955" y="87136"/>
                </a:lnTo>
                <a:lnTo>
                  <a:pt x="159341" y="86523"/>
                </a:lnTo>
                <a:lnTo>
                  <a:pt x="161284" y="82125"/>
                </a:lnTo>
                <a:lnTo>
                  <a:pt x="161693" y="82023"/>
                </a:lnTo>
                <a:lnTo>
                  <a:pt x="170591" y="69341"/>
                </a:lnTo>
                <a:lnTo>
                  <a:pt x="170386" y="69136"/>
                </a:lnTo>
                <a:lnTo>
                  <a:pt x="170284" y="69341"/>
                </a:lnTo>
                <a:lnTo>
                  <a:pt x="170182" y="67807"/>
                </a:lnTo>
                <a:lnTo>
                  <a:pt x="164557" y="69341"/>
                </a:lnTo>
                <a:lnTo>
                  <a:pt x="162511" y="68114"/>
                </a:lnTo>
                <a:lnTo>
                  <a:pt x="163330" y="67602"/>
                </a:lnTo>
                <a:lnTo>
                  <a:pt x="162920" y="66784"/>
                </a:lnTo>
                <a:lnTo>
                  <a:pt x="162920" y="66886"/>
                </a:lnTo>
                <a:lnTo>
                  <a:pt x="159955" y="64125"/>
                </a:lnTo>
                <a:lnTo>
                  <a:pt x="159955" y="64534"/>
                </a:lnTo>
                <a:lnTo>
                  <a:pt x="157193" y="58295"/>
                </a:lnTo>
                <a:lnTo>
                  <a:pt x="157193" y="58295"/>
                </a:lnTo>
                <a:lnTo>
                  <a:pt x="157295" y="58398"/>
                </a:lnTo>
                <a:lnTo>
                  <a:pt x="156375" y="56761"/>
                </a:lnTo>
                <a:lnTo>
                  <a:pt x="155966" y="56557"/>
                </a:lnTo>
                <a:lnTo>
                  <a:pt x="155659" y="56148"/>
                </a:lnTo>
                <a:lnTo>
                  <a:pt x="155864" y="55432"/>
                </a:lnTo>
                <a:lnTo>
                  <a:pt x="152591" y="49193"/>
                </a:lnTo>
                <a:lnTo>
                  <a:pt x="152591" y="49193"/>
                </a:lnTo>
                <a:lnTo>
                  <a:pt x="153716" y="51136"/>
                </a:lnTo>
                <a:lnTo>
                  <a:pt x="154330" y="50830"/>
                </a:lnTo>
                <a:lnTo>
                  <a:pt x="154739" y="49602"/>
                </a:lnTo>
                <a:lnTo>
                  <a:pt x="154534" y="51136"/>
                </a:lnTo>
                <a:lnTo>
                  <a:pt x="158727" y="56557"/>
                </a:lnTo>
                <a:lnTo>
                  <a:pt x="158625" y="56557"/>
                </a:lnTo>
                <a:lnTo>
                  <a:pt x="162614" y="64330"/>
                </a:lnTo>
                <a:lnTo>
                  <a:pt x="162511" y="64227"/>
                </a:lnTo>
                <a:lnTo>
                  <a:pt x="162511" y="64227"/>
                </a:lnTo>
                <a:lnTo>
                  <a:pt x="163330" y="66989"/>
                </a:lnTo>
                <a:lnTo>
                  <a:pt x="171102" y="63818"/>
                </a:lnTo>
                <a:lnTo>
                  <a:pt x="171102" y="63409"/>
                </a:lnTo>
                <a:lnTo>
                  <a:pt x="173557" y="62489"/>
                </a:lnTo>
                <a:lnTo>
                  <a:pt x="173659" y="61977"/>
                </a:lnTo>
                <a:lnTo>
                  <a:pt x="174580" y="61568"/>
                </a:lnTo>
                <a:lnTo>
                  <a:pt x="174989" y="60750"/>
                </a:lnTo>
                <a:lnTo>
                  <a:pt x="175807" y="60443"/>
                </a:lnTo>
                <a:lnTo>
                  <a:pt x="175705" y="59625"/>
                </a:lnTo>
                <a:lnTo>
                  <a:pt x="176114" y="58807"/>
                </a:lnTo>
                <a:lnTo>
                  <a:pt x="176216" y="59114"/>
                </a:lnTo>
                <a:lnTo>
                  <a:pt x="177341" y="57170"/>
                </a:lnTo>
                <a:lnTo>
                  <a:pt x="174273" y="54920"/>
                </a:lnTo>
                <a:lnTo>
                  <a:pt x="173864" y="52977"/>
                </a:lnTo>
                <a:lnTo>
                  <a:pt x="172330" y="55023"/>
                </a:lnTo>
                <a:lnTo>
                  <a:pt x="170080" y="55330"/>
                </a:lnTo>
                <a:lnTo>
                  <a:pt x="169875" y="55023"/>
                </a:lnTo>
                <a:lnTo>
                  <a:pt x="169568" y="55023"/>
                </a:lnTo>
                <a:lnTo>
                  <a:pt x="169670" y="54818"/>
                </a:lnTo>
                <a:lnTo>
                  <a:pt x="169466" y="54716"/>
                </a:lnTo>
                <a:lnTo>
                  <a:pt x="169670" y="54000"/>
                </a:lnTo>
                <a:lnTo>
                  <a:pt x="169466" y="53284"/>
                </a:lnTo>
                <a:lnTo>
                  <a:pt x="169057" y="53795"/>
                </a:lnTo>
                <a:lnTo>
                  <a:pt x="169057" y="54511"/>
                </a:lnTo>
                <a:lnTo>
                  <a:pt x="168239" y="53182"/>
                </a:lnTo>
                <a:lnTo>
                  <a:pt x="168341" y="53182"/>
                </a:lnTo>
                <a:lnTo>
                  <a:pt x="168239" y="52568"/>
                </a:lnTo>
                <a:lnTo>
                  <a:pt x="168341" y="52568"/>
                </a:lnTo>
                <a:lnTo>
                  <a:pt x="165886" y="49807"/>
                </a:lnTo>
                <a:lnTo>
                  <a:pt x="166193" y="49602"/>
                </a:lnTo>
                <a:lnTo>
                  <a:pt x="165989" y="49193"/>
                </a:lnTo>
                <a:lnTo>
                  <a:pt x="166398" y="49295"/>
                </a:lnTo>
                <a:lnTo>
                  <a:pt x="166807" y="48682"/>
                </a:lnTo>
                <a:lnTo>
                  <a:pt x="166807" y="48784"/>
                </a:lnTo>
                <a:lnTo>
                  <a:pt x="171409" y="52568"/>
                </a:lnTo>
                <a:lnTo>
                  <a:pt x="172943" y="52466"/>
                </a:lnTo>
                <a:lnTo>
                  <a:pt x="173557" y="52057"/>
                </a:lnTo>
                <a:lnTo>
                  <a:pt x="174273" y="52364"/>
                </a:lnTo>
                <a:lnTo>
                  <a:pt x="174580" y="53182"/>
                </a:lnTo>
                <a:lnTo>
                  <a:pt x="177545" y="54000"/>
                </a:lnTo>
                <a:lnTo>
                  <a:pt x="177648" y="53898"/>
                </a:lnTo>
                <a:lnTo>
                  <a:pt x="177750" y="54000"/>
                </a:lnTo>
                <a:lnTo>
                  <a:pt x="182761" y="53898"/>
                </a:lnTo>
                <a:lnTo>
                  <a:pt x="182557" y="53795"/>
                </a:lnTo>
                <a:lnTo>
                  <a:pt x="182557" y="53795"/>
                </a:lnTo>
                <a:lnTo>
                  <a:pt x="182864" y="53898"/>
                </a:lnTo>
                <a:lnTo>
                  <a:pt x="182966" y="53898"/>
                </a:lnTo>
                <a:lnTo>
                  <a:pt x="184091" y="55432"/>
                </a:lnTo>
                <a:lnTo>
                  <a:pt x="184500" y="55636"/>
                </a:lnTo>
                <a:lnTo>
                  <a:pt x="184500" y="55534"/>
                </a:lnTo>
                <a:lnTo>
                  <a:pt x="185114" y="55534"/>
                </a:lnTo>
                <a:lnTo>
                  <a:pt x="184909" y="56045"/>
                </a:lnTo>
                <a:lnTo>
                  <a:pt x="185727" y="56557"/>
                </a:lnTo>
                <a:lnTo>
                  <a:pt x="186750" y="56250"/>
                </a:lnTo>
                <a:lnTo>
                  <a:pt x="185727" y="57068"/>
                </a:lnTo>
                <a:lnTo>
                  <a:pt x="185420" y="57068"/>
                </a:lnTo>
                <a:lnTo>
                  <a:pt x="187568" y="58602"/>
                </a:lnTo>
                <a:lnTo>
                  <a:pt x="188386" y="58193"/>
                </a:lnTo>
                <a:lnTo>
                  <a:pt x="188284" y="57170"/>
                </a:lnTo>
                <a:lnTo>
                  <a:pt x="188898" y="57170"/>
                </a:lnTo>
                <a:lnTo>
                  <a:pt x="188693" y="57682"/>
                </a:lnTo>
                <a:lnTo>
                  <a:pt x="189205" y="57682"/>
                </a:lnTo>
                <a:lnTo>
                  <a:pt x="188795" y="57989"/>
                </a:lnTo>
                <a:lnTo>
                  <a:pt x="188898" y="57989"/>
                </a:lnTo>
                <a:lnTo>
                  <a:pt x="189307" y="60239"/>
                </a:lnTo>
                <a:lnTo>
                  <a:pt x="189205" y="60239"/>
                </a:lnTo>
                <a:lnTo>
                  <a:pt x="189205" y="60545"/>
                </a:lnTo>
                <a:lnTo>
                  <a:pt x="189307" y="60341"/>
                </a:lnTo>
                <a:lnTo>
                  <a:pt x="190636" y="64227"/>
                </a:lnTo>
                <a:lnTo>
                  <a:pt x="190534" y="64227"/>
                </a:lnTo>
                <a:lnTo>
                  <a:pt x="193160" y="69965"/>
                </a:lnTo>
                <a:lnTo>
                  <a:pt x="194216" y="71693"/>
                </a:lnTo>
                <a:lnTo>
                  <a:pt x="195955" y="70568"/>
                </a:lnTo>
                <a:lnTo>
                  <a:pt x="195545" y="70261"/>
                </a:lnTo>
                <a:lnTo>
                  <a:pt x="195852" y="69443"/>
                </a:lnTo>
                <a:lnTo>
                  <a:pt x="196364" y="69239"/>
                </a:lnTo>
                <a:lnTo>
                  <a:pt x="196568" y="66375"/>
                </a:lnTo>
                <a:lnTo>
                  <a:pt x="196466" y="66170"/>
                </a:lnTo>
                <a:lnTo>
                  <a:pt x="196261" y="63920"/>
                </a:lnTo>
                <a:lnTo>
                  <a:pt x="196875" y="63818"/>
                </a:lnTo>
                <a:lnTo>
                  <a:pt x="200455" y="59830"/>
                </a:lnTo>
                <a:lnTo>
                  <a:pt x="200250" y="59932"/>
                </a:lnTo>
                <a:lnTo>
                  <a:pt x="200250" y="59932"/>
                </a:lnTo>
                <a:lnTo>
                  <a:pt x="201580" y="58705"/>
                </a:lnTo>
                <a:lnTo>
                  <a:pt x="201477" y="58091"/>
                </a:lnTo>
                <a:lnTo>
                  <a:pt x="202398" y="57580"/>
                </a:lnTo>
                <a:lnTo>
                  <a:pt x="202295" y="57068"/>
                </a:lnTo>
                <a:lnTo>
                  <a:pt x="202500" y="57580"/>
                </a:lnTo>
                <a:lnTo>
                  <a:pt x="202705" y="57682"/>
                </a:lnTo>
                <a:lnTo>
                  <a:pt x="202909" y="57273"/>
                </a:lnTo>
                <a:lnTo>
                  <a:pt x="203114" y="57886"/>
                </a:lnTo>
                <a:lnTo>
                  <a:pt x="203216" y="57682"/>
                </a:lnTo>
                <a:lnTo>
                  <a:pt x="203420" y="57784"/>
                </a:lnTo>
                <a:lnTo>
                  <a:pt x="203420" y="57784"/>
                </a:lnTo>
                <a:lnTo>
                  <a:pt x="203216" y="57477"/>
                </a:lnTo>
                <a:lnTo>
                  <a:pt x="203318" y="57273"/>
                </a:lnTo>
                <a:lnTo>
                  <a:pt x="203625" y="57682"/>
                </a:lnTo>
                <a:lnTo>
                  <a:pt x="203625" y="57170"/>
                </a:lnTo>
                <a:lnTo>
                  <a:pt x="203830" y="57682"/>
                </a:lnTo>
                <a:lnTo>
                  <a:pt x="204136" y="56966"/>
                </a:lnTo>
                <a:lnTo>
                  <a:pt x="204136" y="57375"/>
                </a:lnTo>
                <a:lnTo>
                  <a:pt x="204341" y="57273"/>
                </a:lnTo>
                <a:lnTo>
                  <a:pt x="204341" y="57580"/>
                </a:lnTo>
                <a:lnTo>
                  <a:pt x="204648" y="57170"/>
                </a:lnTo>
                <a:lnTo>
                  <a:pt x="204545" y="56250"/>
                </a:lnTo>
                <a:lnTo>
                  <a:pt x="204239" y="55943"/>
                </a:lnTo>
                <a:lnTo>
                  <a:pt x="204443" y="55943"/>
                </a:lnTo>
                <a:lnTo>
                  <a:pt x="204443" y="55739"/>
                </a:lnTo>
                <a:lnTo>
                  <a:pt x="205773" y="57068"/>
                </a:lnTo>
                <a:lnTo>
                  <a:pt x="206795" y="59216"/>
                </a:lnTo>
                <a:lnTo>
                  <a:pt x="206795" y="58909"/>
                </a:lnTo>
                <a:lnTo>
                  <a:pt x="207102" y="59011"/>
                </a:lnTo>
                <a:lnTo>
                  <a:pt x="207307" y="59625"/>
                </a:lnTo>
                <a:lnTo>
                  <a:pt x="207307" y="59420"/>
                </a:lnTo>
                <a:lnTo>
                  <a:pt x="207818" y="59523"/>
                </a:lnTo>
                <a:lnTo>
                  <a:pt x="208125" y="60136"/>
                </a:lnTo>
                <a:lnTo>
                  <a:pt x="207716" y="60136"/>
                </a:lnTo>
                <a:lnTo>
                  <a:pt x="208125" y="60648"/>
                </a:lnTo>
                <a:lnTo>
                  <a:pt x="208125" y="60239"/>
                </a:lnTo>
                <a:lnTo>
                  <a:pt x="208432" y="60750"/>
                </a:lnTo>
                <a:lnTo>
                  <a:pt x="208330" y="60750"/>
                </a:lnTo>
                <a:lnTo>
                  <a:pt x="208739" y="63614"/>
                </a:lnTo>
                <a:lnTo>
                  <a:pt x="209148" y="63102"/>
                </a:lnTo>
                <a:lnTo>
                  <a:pt x="209148" y="63716"/>
                </a:lnTo>
                <a:lnTo>
                  <a:pt x="209352" y="63409"/>
                </a:lnTo>
                <a:lnTo>
                  <a:pt x="210170" y="63409"/>
                </a:lnTo>
                <a:lnTo>
                  <a:pt x="210477" y="63205"/>
                </a:lnTo>
                <a:lnTo>
                  <a:pt x="210477" y="62795"/>
                </a:lnTo>
                <a:lnTo>
                  <a:pt x="210886" y="62898"/>
                </a:lnTo>
                <a:lnTo>
                  <a:pt x="210989" y="62182"/>
                </a:lnTo>
                <a:lnTo>
                  <a:pt x="211807" y="63000"/>
                </a:lnTo>
                <a:lnTo>
                  <a:pt x="212318" y="64943"/>
                </a:lnTo>
                <a:lnTo>
                  <a:pt x="212216" y="64943"/>
                </a:lnTo>
                <a:lnTo>
                  <a:pt x="212523" y="65966"/>
                </a:lnTo>
                <a:lnTo>
                  <a:pt x="212625" y="65659"/>
                </a:lnTo>
                <a:lnTo>
                  <a:pt x="213239" y="69750"/>
                </a:lnTo>
                <a:lnTo>
                  <a:pt x="213341" y="69545"/>
                </a:lnTo>
                <a:lnTo>
                  <a:pt x="213136" y="71386"/>
                </a:lnTo>
                <a:lnTo>
                  <a:pt x="218045" y="78545"/>
                </a:lnTo>
                <a:lnTo>
                  <a:pt x="218455" y="78545"/>
                </a:lnTo>
                <a:lnTo>
                  <a:pt x="218557" y="78341"/>
                </a:lnTo>
                <a:lnTo>
                  <a:pt x="218864" y="78341"/>
                </a:lnTo>
                <a:lnTo>
                  <a:pt x="217739" y="74659"/>
                </a:lnTo>
                <a:lnTo>
                  <a:pt x="215182" y="72307"/>
                </a:lnTo>
                <a:lnTo>
                  <a:pt x="215284" y="72614"/>
                </a:lnTo>
                <a:lnTo>
                  <a:pt x="214875" y="72102"/>
                </a:lnTo>
                <a:lnTo>
                  <a:pt x="215182" y="72307"/>
                </a:lnTo>
                <a:lnTo>
                  <a:pt x="214875" y="71284"/>
                </a:lnTo>
                <a:lnTo>
                  <a:pt x="214773" y="71386"/>
                </a:lnTo>
                <a:lnTo>
                  <a:pt x="213852" y="69852"/>
                </a:lnTo>
                <a:lnTo>
                  <a:pt x="214364" y="66580"/>
                </a:lnTo>
                <a:lnTo>
                  <a:pt x="214261" y="66375"/>
                </a:lnTo>
                <a:lnTo>
                  <a:pt x="215080" y="66273"/>
                </a:lnTo>
                <a:lnTo>
                  <a:pt x="215080" y="66784"/>
                </a:lnTo>
                <a:lnTo>
                  <a:pt x="216409" y="67398"/>
                </a:lnTo>
                <a:lnTo>
                  <a:pt x="216409" y="67295"/>
                </a:lnTo>
                <a:lnTo>
                  <a:pt x="216716" y="67602"/>
                </a:lnTo>
                <a:lnTo>
                  <a:pt x="216716" y="67500"/>
                </a:lnTo>
                <a:lnTo>
                  <a:pt x="217023" y="68011"/>
                </a:lnTo>
                <a:lnTo>
                  <a:pt x="217125" y="67909"/>
                </a:lnTo>
                <a:lnTo>
                  <a:pt x="217330" y="68625"/>
                </a:lnTo>
                <a:lnTo>
                  <a:pt x="217636" y="68625"/>
                </a:lnTo>
                <a:lnTo>
                  <a:pt x="217739" y="69034"/>
                </a:lnTo>
                <a:lnTo>
                  <a:pt x="219068" y="69648"/>
                </a:lnTo>
                <a:lnTo>
                  <a:pt x="218966" y="71182"/>
                </a:lnTo>
                <a:lnTo>
                  <a:pt x="218966" y="71182"/>
                </a:lnTo>
                <a:lnTo>
                  <a:pt x="219886" y="70568"/>
                </a:lnTo>
                <a:lnTo>
                  <a:pt x="219886" y="69750"/>
                </a:lnTo>
                <a:lnTo>
                  <a:pt x="220500" y="70159"/>
                </a:lnTo>
                <a:lnTo>
                  <a:pt x="220091" y="69545"/>
                </a:lnTo>
                <a:lnTo>
                  <a:pt x="220602" y="69852"/>
                </a:lnTo>
                <a:lnTo>
                  <a:pt x="220398" y="69443"/>
                </a:lnTo>
                <a:lnTo>
                  <a:pt x="222545" y="68318"/>
                </a:lnTo>
                <a:lnTo>
                  <a:pt x="222737" y="67743"/>
                </a:lnTo>
                <a:lnTo>
                  <a:pt x="222648" y="67295"/>
                </a:lnTo>
                <a:lnTo>
                  <a:pt x="222750" y="67295"/>
                </a:lnTo>
                <a:lnTo>
                  <a:pt x="222750" y="66886"/>
                </a:lnTo>
                <a:lnTo>
                  <a:pt x="222852" y="67091"/>
                </a:lnTo>
                <a:lnTo>
                  <a:pt x="222545" y="65864"/>
                </a:lnTo>
                <a:lnTo>
                  <a:pt x="219375" y="61773"/>
                </a:lnTo>
                <a:lnTo>
                  <a:pt x="219477" y="61773"/>
                </a:lnTo>
                <a:lnTo>
                  <a:pt x="218659" y="60239"/>
                </a:lnTo>
                <a:lnTo>
                  <a:pt x="219170" y="58398"/>
                </a:lnTo>
                <a:lnTo>
                  <a:pt x="219682" y="58500"/>
                </a:lnTo>
                <a:lnTo>
                  <a:pt x="220602" y="57477"/>
                </a:lnTo>
                <a:lnTo>
                  <a:pt x="221216" y="57989"/>
                </a:lnTo>
                <a:lnTo>
                  <a:pt x="221625" y="57682"/>
                </a:lnTo>
                <a:lnTo>
                  <a:pt x="221830" y="57886"/>
                </a:lnTo>
                <a:lnTo>
                  <a:pt x="221830" y="58500"/>
                </a:lnTo>
                <a:lnTo>
                  <a:pt x="222239" y="59011"/>
                </a:lnTo>
                <a:lnTo>
                  <a:pt x="222136" y="59011"/>
                </a:lnTo>
                <a:lnTo>
                  <a:pt x="222545" y="59114"/>
                </a:lnTo>
                <a:lnTo>
                  <a:pt x="222239" y="58500"/>
                </a:lnTo>
                <a:lnTo>
                  <a:pt x="222443" y="58091"/>
                </a:lnTo>
                <a:lnTo>
                  <a:pt x="224080" y="57477"/>
                </a:lnTo>
                <a:lnTo>
                  <a:pt x="224591" y="57477"/>
                </a:lnTo>
                <a:lnTo>
                  <a:pt x="224693" y="57170"/>
                </a:lnTo>
                <a:lnTo>
                  <a:pt x="225102" y="57068"/>
                </a:lnTo>
                <a:lnTo>
                  <a:pt x="224795" y="56455"/>
                </a:lnTo>
                <a:lnTo>
                  <a:pt x="225000" y="56250"/>
                </a:lnTo>
                <a:lnTo>
                  <a:pt x="225716" y="57068"/>
                </a:lnTo>
                <a:lnTo>
                  <a:pt x="226023" y="56659"/>
                </a:lnTo>
                <a:lnTo>
                  <a:pt x="226125" y="56761"/>
                </a:lnTo>
                <a:lnTo>
                  <a:pt x="226534" y="56659"/>
                </a:lnTo>
                <a:lnTo>
                  <a:pt x="226739" y="56659"/>
                </a:lnTo>
                <a:lnTo>
                  <a:pt x="226739" y="56557"/>
                </a:lnTo>
                <a:lnTo>
                  <a:pt x="227352" y="56455"/>
                </a:lnTo>
                <a:lnTo>
                  <a:pt x="227761" y="55739"/>
                </a:lnTo>
                <a:lnTo>
                  <a:pt x="228170" y="55739"/>
                </a:lnTo>
                <a:lnTo>
                  <a:pt x="228375" y="55534"/>
                </a:lnTo>
                <a:lnTo>
                  <a:pt x="228477" y="54920"/>
                </a:lnTo>
                <a:lnTo>
                  <a:pt x="229807" y="54000"/>
                </a:lnTo>
                <a:lnTo>
                  <a:pt x="229705" y="53386"/>
                </a:lnTo>
                <a:lnTo>
                  <a:pt x="229193" y="53182"/>
                </a:lnTo>
                <a:lnTo>
                  <a:pt x="229807" y="52977"/>
                </a:lnTo>
                <a:lnTo>
                  <a:pt x="229398" y="52466"/>
                </a:lnTo>
                <a:lnTo>
                  <a:pt x="229602" y="52466"/>
                </a:lnTo>
                <a:lnTo>
                  <a:pt x="229807" y="52670"/>
                </a:lnTo>
                <a:lnTo>
                  <a:pt x="230318" y="50932"/>
                </a:lnTo>
                <a:lnTo>
                  <a:pt x="230727" y="50932"/>
                </a:lnTo>
                <a:lnTo>
                  <a:pt x="230523" y="50318"/>
                </a:lnTo>
                <a:lnTo>
                  <a:pt x="230625" y="50318"/>
                </a:lnTo>
                <a:lnTo>
                  <a:pt x="230318" y="50114"/>
                </a:lnTo>
                <a:lnTo>
                  <a:pt x="230727" y="50114"/>
                </a:lnTo>
                <a:lnTo>
                  <a:pt x="230625" y="49602"/>
                </a:lnTo>
                <a:lnTo>
                  <a:pt x="230318" y="49705"/>
                </a:lnTo>
                <a:lnTo>
                  <a:pt x="230625" y="49295"/>
                </a:lnTo>
                <a:lnTo>
                  <a:pt x="229807" y="48886"/>
                </a:lnTo>
                <a:lnTo>
                  <a:pt x="229295" y="49091"/>
                </a:lnTo>
                <a:lnTo>
                  <a:pt x="228886" y="48989"/>
                </a:lnTo>
                <a:lnTo>
                  <a:pt x="230011" y="48273"/>
                </a:lnTo>
                <a:lnTo>
                  <a:pt x="229909" y="47966"/>
                </a:lnTo>
                <a:lnTo>
                  <a:pt x="228682" y="47148"/>
                </a:lnTo>
                <a:lnTo>
                  <a:pt x="228170" y="47250"/>
                </a:lnTo>
                <a:lnTo>
                  <a:pt x="228477" y="47045"/>
                </a:lnTo>
                <a:lnTo>
                  <a:pt x="229807" y="47455"/>
                </a:lnTo>
                <a:lnTo>
                  <a:pt x="226227" y="44080"/>
                </a:lnTo>
                <a:lnTo>
                  <a:pt x="226739" y="43057"/>
                </a:lnTo>
                <a:lnTo>
                  <a:pt x="226534" y="42750"/>
                </a:lnTo>
                <a:lnTo>
                  <a:pt x="226534" y="42750"/>
                </a:lnTo>
                <a:lnTo>
                  <a:pt x="226739" y="42955"/>
                </a:lnTo>
                <a:lnTo>
                  <a:pt x="227045" y="42545"/>
                </a:lnTo>
                <a:lnTo>
                  <a:pt x="226943" y="42341"/>
                </a:lnTo>
                <a:lnTo>
                  <a:pt x="228170" y="41932"/>
                </a:lnTo>
                <a:lnTo>
                  <a:pt x="228170" y="41523"/>
                </a:lnTo>
                <a:lnTo>
                  <a:pt x="225920" y="41216"/>
                </a:lnTo>
                <a:lnTo>
                  <a:pt x="225511" y="41830"/>
                </a:lnTo>
                <a:lnTo>
                  <a:pt x="225000" y="41625"/>
                </a:lnTo>
                <a:lnTo>
                  <a:pt x="224898" y="41216"/>
                </a:lnTo>
                <a:lnTo>
                  <a:pt x="223159" y="39989"/>
                </a:lnTo>
                <a:lnTo>
                  <a:pt x="224182" y="39580"/>
                </a:lnTo>
                <a:lnTo>
                  <a:pt x="224284" y="38966"/>
                </a:lnTo>
                <a:lnTo>
                  <a:pt x="224898" y="38659"/>
                </a:lnTo>
                <a:lnTo>
                  <a:pt x="225000" y="38250"/>
                </a:lnTo>
                <a:lnTo>
                  <a:pt x="225614" y="37943"/>
                </a:lnTo>
                <a:lnTo>
                  <a:pt x="226227" y="38557"/>
                </a:lnTo>
                <a:lnTo>
                  <a:pt x="226023" y="39477"/>
                </a:lnTo>
                <a:lnTo>
                  <a:pt x="226432" y="39477"/>
                </a:lnTo>
                <a:lnTo>
                  <a:pt x="226432" y="39784"/>
                </a:lnTo>
                <a:lnTo>
                  <a:pt x="226125" y="39989"/>
                </a:lnTo>
                <a:lnTo>
                  <a:pt x="226534" y="39989"/>
                </a:lnTo>
                <a:lnTo>
                  <a:pt x="226636" y="39886"/>
                </a:lnTo>
                <a:lnTo>
                  <a:pt x="228273" y="38864"/>
                </a:lnTo>
                <a:lnTo>
                  <a:pt x="228682" y="39273"/>
                </a:lnTo>
                <a:lnTo>
                  <a:pt x="228784" y="39068"/>
                </a:lnTo>
                <a:lnTo>
                  <a:pt x="229500" y="39580"/>
                </a:lnTo>
                <a:lnTo>
                  <a:pt x="229602" y="40091"/>
                </a:lnTo>
                <a:lnTo>
                  <a:pt x="229909" y="40193"/>
                </a:lnTo>
                <a:lnTo>
                  <a:pt x="229500" y="40807"/>
                </a:lnTo>
                <a:lnTo>
                  <a:pt x="230011" y="40807"/>
                </a:lnTo>
                <a:lnTo>
                  <a:pt x="229807" y="41011"/>
                </a:lnTo>
                <a:lnTo>
                  <a:pt x="230114" y="41114"/>
                </a:lnTo>
                <a:lnTo>
                  <a:pt x="230216" y="41216"/>
                </a:lnTo>
                <a:lnTo>
                  <a:pt x="230420" y="41114"/>
                </a:lnTo>
                <a:lnTo>
                  <a:pt x="230523" y="40909"/>
                </a:lnTo>
                <a:lnTo>
                  <a:pt x="231955" y="42136"/>
                </a:lnTo>
                <a:lnTo>
                  <a:pt x="231341" y="42136"/>
                </a:lnTo>
                <a:lnTo>
                  <a:pt x="232670" y="44182"/>
                </a:lnTo>
                <a:lnTo>
                  <a:pt x="232568" y="44284"/>
                </a:lnTo>
                <a:lnTo>
                  <a:pt x="232670" y="44386"/>
                </a:lnTo>
                <a:lnTo>
                  <a:pt x="232466" y="44386"/>
                </a:lnTo>
                <a:lnTo>
                  <a:pt x="232875" y="44795"/>
                </a:lnTo>
                <a:lnTo>
                  <a:pt x="233080" y="44591"/>
                </a:lnTo>
                <a:lnTo>
                  <a:pt x="233182" y="44284"/>
                </a:lnTo>
                <a:lnTo>
                  <a:pt x="233489" y="44489"/>
                </a:lnTo>
                <a:lnTo>
                  <a:pt x="233386" y="44284"/>
                </a:lnTo>
                <a:lnTo>
                  <a:pt x="233591" y="44284"/>
                </a:lnTo>
                <a:lnTo>
                  <a:pt x="233693" y="44080"/>
                </a:lnTo>
                <a:lnTo>
                  <a:pt x="234205" y="44182"/>
                </a:lnTo>
                <a:lnTo>
                  <a:pt x="234614" y="43875"/>
                </a:lnTo>
                <a:lnTo>
                  <a:pt x="234614" y="42955"/>
                </a:lnTo>
                <a:lnTo>
                  <a:pt x="231034" y="39170"/>
                </a:lnTo>
                <a:lnTo>
                  <a:pt x="232261" y="38045"/>
                </a:lnTo>
                <a:lnTo>
                  <a:pt x="232057" y="36205"/>
                </a:lnTo>
                <a:lnTo>
                  <a:pt x="232057" y="36205"/>
                </a:lnTo>
                <a:lnTo>
                  <a:pt x="232364" y="36307"/>
                </a:lnTo>
                <a:lnTo>
                  <a:pt x="232670" y="35591"/>
                </a:lnTo>
                <a:lnTo>
                  <a:pt x="232977" y="35591"/>
                </a:lnTo>
                <a:lnTo>
                  <a:pt x="234102" y="36102"/>
                </a:lnTo>
                <a:lnTo>
                  <a:pt x="235739" y="30273"/>
                </a:lnTo>
                <a:lnTo>
                  <a:pt x="232670" y="25773"/>
                </a:lnTo>
                <a:lnTo>
                  <a:pt x="232670" y="25466"/>
                </a:lnTo>
                <a:lnTo>
                  <a:pt x="229909" y="24545"/>
                </a:lnTo>
                <a:lnTo>
                  <a:pt x="230420" y="25159"/>
                </a:lnTo>
                <a:lnTo>
                  <a:pt x="230318" y="25364"/>
                </a:lnTo>
                <a:lnTo>
                  <a:pt x="230114" y="24955"/>
                </a:lnTo>
                <a:lnTo>
                  <a:pt x="230114" y="25159"/>
                </a:lnTo>
                <a:lnTo>
                  <a:pt x="229500" y="25261"/>
                </a:lnTo>
                <a:lnTo>
                  <a:pt x="229602" y="24955"/>
                </a:lnTo>
                <a:lnTo>
                  <a:pt x="228886" y="24648"/>
                </a:lnTo>
                <a:lnTo>
                  <a:pt x="229193" y="25057"/>
                </a:lnTo>
                <a:lnTo>
                  <a:pt x="226841" y="23830"/>
                </a:lnTo>
                <a:lnTo>
                  <a:pt x="228068" y="21068"/>
                </a:lnTo>
                <a:lnTo>
                  <a:pt x="227864" y="20761"/>
                </a:lnTo>
                <a:lnTo>
                  <a:pt x="228170" y="20455"/>
                </a:lnTo>
                <a:lnTo>
                  <a:pt x="228170" y="20045"/>
                </a:lnTo>
                <a:lnTo>
                  <a:pt x="231034" y="19841"/>
                </a:lnTo>
                <a:lnTo>
                  <a:pt x="231034" y="19636"/>
                </a:lnTo>
                <a:lnTo>
                  <a:pt x="232875" y="19841"/>
                </a:lnTo>
                <a:lnTo>
                  <a:pt x="232568" y="19534"/>
                </a:lnTo>
                <a:lnTo>
                  <a:pt x="232875" y="19636"/>
                </a:lnTo>
                <a:lnTo>
                  <a:pt x="232670" y="19432"/>
                </a:lnTo>
                <a:lnTo>
                  <a:pt x="233898" y="19534"/>
                </a:lnTo>
                <a:lnTo>
                  <a:pt x="233795" y="19636"/>
                </a:lnTo>
                <a:lnTo>
                  <a:pt x="235432" y="19841"/>
                </a:lnTo>
                <a:lnTo>
                  <a:pt x="234716" y="19943"/>
                </a:lnTo>
                <a:lnTo>
                  <a:pt x="236250" y="19943"/>
                </a:lnTo>
                <a:lnTo>
                  <a:pt x="236250" y="19841"/>
                </a:lnTo>
                <a:lnTo>
                  <a:pt x="236966" y="19943"/>
                </a:lnTo>
                <a:lnTo>
                  <a:pt x="237068" y="19841"/>
                </a:lnTo>
                <a:lnTo>
                  <a:pt x="237580" y="19841"/>
                </a:lnTo>
                <a:lnTo>
                  <a:pt x="236557" y="19636"/>
                </a:lnTo>
                <a:lnTo>
                  <a:pt x="236148" y="18818"/>
                </a:lnTo>
                <a:lnTo>
                  <a:pt x="236352" y="17489"/>
                </a:lnTo>
                <a:lnTo>
                  <a:pt x="238602" y="17693"/>
                </a:lnTo>
                <a:lnTo>
                  <a:pt x="239011" y="18205"/>
                </a:lnTo>
                <a:lnTo>
                  <a:pt x="239216" y="18102"/>
                </a:lnTo>
                <a:lnTo>
                  <a:pt x="239625" y="18511"/>
                </a:lnTo>
                <a:lnTo>
                  <a:pt x="239932" y="18409"/>
                </a:lnTo>
                <a:lnTo>
                  <a:pt x="240341" y="17591"/>
                </a:lnTo>
                <a:lnTo>
                  <a:pt x="240239" y="17489"/>
                </a:lnTo>
                <a:lnTo>
                  <a:pt x="240648" y="17693"/>
                </a:lnTo>
                <a:lnTo>
                  <a:pt x="239727" y="16773"/>
                </a:lnTo>
                <a:lnTo>
                  <a:pt x="241364" y="16875"/>
                </a:lnTo>
                <a:lnTo>
                  <a:pt x="240648" y="16875"/>
                </a:lnTo>
                <a:lnTo>
                  <a:pt x="241875" y="18307"/>
                </a:lnTo>
                <a:lnTo>
                  <a:pt x="241261" y="18614"/>
                </a:lnTo>
                <a:lnTo>
                  <a:pt x="241261" y="19432"/>
                </a:lnTo>
                <a:lnTo>
                  <a:pt x="241159" y="19534"/>
                </a:lnTo>
                <a:lnTo>
                  <a:pt x="241057" y="20966"/>
                </a:lnTo>
                <a:lnTo>
                  <a:pt x="240648" y="20966"/>
                </a:lnTo>
                <a:lnTo>
                  <a:pt x="240750" y="21170"/>
                </a:lnTo>
                <a:lnTo>
                  <a:pt x="240443" y="21273"/>
                </a:lnTo>
                <a:lnTo>
                  <a:pt x="240852" y="21784"/>
                </a:lnTo>
                <a:lnTo>
                  <a:pt x="240852" y="22398"/>
                </a:lnTo>
                <a:lnTo>
                  <a:pt x="246784" y="27716"/>
                </a:lnTo>
                <a:lnTo>
                  <a:pt x="247091" y="26898"/>
                </a:lnTo>
                <a:lnTo>
                  <a:pt x="246273" y="25773"/>
                </a:lnTo>
                <a:lnTo>
                  <a:pt x="246273" y="25773"/>
                </a:lnTo>
                <a:lnTo>
                  <a:pt x="246580" y="25977"/>
                </a:lnTo>
                <a:lnTo>
                  <a:pt x="247398" y="25773"/>
                </a:lnTo>
                <a:lnTo>
                  <a:pt x="246477" y="24852"/>
                </a:lnTo>
                <a:lnTo>
                  <a:pt x="246580" y="24341"/>
                </a:lnTo>
                <a:lnTo>
                  <a:pt x="247193" y="24341"/>
                </a:lnTo>
                <a:lnTo>
                  <a:pt x="246068" y="22705"/>
                </a:lnTo>
                <a:lnTo>
                  <a:pt x="246170" y="22398"/>
                </a:lnTo>
                <a:lnTo>
                  <a:pt x="246375" y="22807"/>
                </a:lnTo>
                <a:lnTo>
                  <a:pt x="246784" y="22705"/>
                </a:lnTo>
                <a:lnTo>
                  <a:pt x="245045" y="21170"/>
                </a:lnTo>
                <a:lnTo>
                  <a:pt x="244330" y="21068"/>
                </a:lnTo>
                <a:lnTo>
                  <a:pt x="244432" y="21273"/>
                </a:lnTo>
                <a:lnTo>
                  <a:pt x="243614" y="20761"/>
                </a:lnTo>
                <a:lnTo>
                  <a:pt x="243307" y="19943"/>
                </a:lnTo>
                <a:lnTo>
                  <a:pt x="243409" y="19943"/>
                </a:lnTo>
                <a:lnTo>
                  <a:pt x="242898" y="19227"/>
                </a:lnTo>
                <a:lnTo>
                  <a:pt x="244023" y="19227"/>
                </a:lnTo>
                <a:lnTo>
                  <a:pt x="243818" y="19023"/>
                </a:lnTo>
                <a:lnTo>
                  <a:pt x="244330" y="18716"/>
                </a:lnTo>
                <a:lnTo>
                  <a:pt x="244943" y="19227"/>
                </a:lnTo>
                <a:lnTo>
                  <a:pt x="244943" y="18920"/>
                </a:lnTo>
                <a:lnTo>
                  <a:pt x="245250" y="18716"/>
                </a:lnTo>
                <a:lnTo>
                  <a:pt x="247807" y="19125"/>
                </a:lnTo>
                <a:lnTo>
                  <a:pt x="247398" y="18716"/>
                </a:lnTo>
                <a:lnTo>
                  <a:pt x="247909" y="18102"/>
                </a:lnTo>
                <a:lnTo>
                  <a:pt x="247807" y="18000"/>
                </a:lnTo>
                <a:lnTo>
                  <a:pt x="247909" y="17898"/>
                </a:lnTo>
                <a:lnTo>
                  <a:pt x="248011" y="17898"/>
                </a:lnTo>
                <a:lnTo>
                  <a:pt x="247807" y="17693"/>
                </a:lnTo>
                <a:lnTo>
                  <a:pt x="248011" y="17795"/>
                </a:lnTo>
                <a:lnTo>
                  <a:pt x="248011" y="17489"/>
                </a:lnTo>
                <a:lnTo>
                  <a:pt x="249545" y="16773"/>
                </a:lnTo>
                <a:lnTo>
                  <a:pt x="249136" y="16568"/>
                </a:lnTo>
                <a:lnTo>
                  <a:pt x="251182" y="16977"/>
                </a:lnTo>
                <a:lnTo>
                  <a:pt x="251080" y="16670"/>
                </a:lnTo>
                <a:lnTo>
                  <a:pt x="249443" y="15852"/>
                </a:lnTo>
                <a:lnTo>
                  <a:pt x="249443" y="15852"/>
                </a:lnTo>
                <a:lnTo>
                  <a:pt x="249545" y="15955"/>
                </a:lnTo>
                <a:lnTo>
                  <a:pt x="249545" y="15955"/>
                </a:lnTo>
                <a:lnTo>
                  <a:pt x="249136" y="15750"/>
                </a:lnTo>
                <a:lnTo>
                  <a:pt x="249239" y="15750"/>
                </a:lnTo>
                <a:lnTo>
                  <a:pt x="248011" y="15034"/>
                </a:lnTo>
                <a:lnTo>
                  <a:pt x="248114" y="15239"/>
                </a:lnTo>
                <a:lnTo>
                  <a:pt x="245045" y="14830"/>
                </a:lnTo>
                <a:lnTo>
                  <a:pt x="246682" y="14625"/>
                </a:lnTo>
                <a:lnTo>
                  <a:pt x="245761" y="14420"/>
                </a:lnTo>
                <a:lnTo>
                  <a:pt x="248318" y="14420"/>
                </a:lnTo>
                <a:lnTo>
                  <a:pt x="237375" y="10125"/>
                </a:lnTo>
                <a:lnTo>
                  <a:pt x="237477" y="10227"/>
                </a:lnTo>
                <a:lnTo>
                  <a:pt x="235330" y="10023"/>
                </a:lnTo>
                <a:lnTo>
                  <a:pt x="236864" y="11148"/>
                </a:lnTo>
                <a:lnTo>
                  <a:pt x="236864" y="11148"/>
                </a:lnTo>
                <a:lnTo>
                  <a:pt x="234000" y="10330"/>
                </a:lnTo>
                <a:lnTo>
                  <a:pt x="233795" y="10432"/>
                </a:lnTo>
                <a:lnTo>
                  <a:pt x="230523" y="10432"/>
                </a:lnTo>
                <a:lnTo>
                  <a:pt x="231136" y="11352"/>
                </a:lnTo>
                <a:lnTo>
                  <a:pt x="231136" y="11352"/>
                </a:lnTo>
                <a:lnTo>
                  <a:pt x="222034" y="9205"/>
                </a:lnTo>
                <a:lnTo>
                  <a:pt x="222239" y="9205"/>
                </a:lnTo>
                <a:lnTo>
                  <a:pt x="219375" y="8591"/>
                </a:lnTo>
                <a:lnTo>
                  <a:pt x="219886" y="8489"/>
                </a:lnTo>
                <a:lnTo>
                  <a:pt x="217636" y="8080"/>
                </a:lnTo>
                <a:lnTo>
                  <a:pt x="217330" y="8591"/>
                </a:lnTo>
                <a:lnTo>
                  <a:pt x="216614" y="8489"/>
                </a:lnTo>
                <a:lnTo>
                  <a:pt x="217023" y="8489"/>
                </a:lnTo>
                <a:lnTo>
                  <a:pt x="216716" y="8182"/>
                </a:lnTo>
                <a:lnTo>
                  <a:pt x="215693" y="8182"/>
                </a:lnTo>
                <a:lnTo>
                  <a:pt x="216920" y="8080"/>
                </a:lnTo>
                <a:lnTo>
                  <a:pt x="212727" y="7670"/>
                </a:lnTo>
                <a:lnTo>
                  <a:pt x="213341" y="7875"/>
                </a:lnTo>
                <a:lnTo>
                  <a:pt x="212420" y="8080"/>
                </a:lnTo>
                <a:lnTo>
                  <a:pt x="213239" y="8182"/>
                </a:lnTo>
                <a:lnTo>
                  <a:pt x="213034" y="8284"/>
                </a:lnTo>
                <a:lnTo>
                  <a:pt x="212932" y="8386"/>
                </a:lnTo>
                <a:lnTo>
                  <a:pt x="213852" y="8795"/>
                </a:lnTo>
                <a:lnTo>
                  <a:pt x="212830" y="8795"/>
                </a:lnTo>
                <a:lnTo>
                  <a:pt x="213034" y="9000"/>
                </a:lnTo>
                <a:lnTo>
                  <a:pt x="212830" y="9000"/>
                </a:lnTo>
                <a:lnTo>
                  <a:pt x="213034" y="9102"/>
                </a:lnTo>
                <a:lnTo>
                  <a:pt x="210886" y="8693"/>
                </a:lnTo>
                <a:lnTo>
                  <a:pt x="210580" y="8898"/>
                </a:lnTo>
                <a:lnTo>
                  <a:pt x="208739" y="8591"/>
                </a:lnTo>
                <a:lnTo>
                  <a:pt x="209045" y="9000"/>
                </a:lnTo>
                <a:lnTo>
                  <a:pt x="209045" y="9409"/>
                </a:lnTo>
                <a:lnTo>
                  <a:pt x="208534" y="9307"/>
                </a:lnTo>
                <a:lnTo>
                  <a:pt x="206591" y="8693"/>
                </a:lnTo>
                <a:lnTo>
                  <a:pt x="206898" y="8591"/>
                </a:lnTo>
                <a:lnTo>
                  <a:pt x="205057" y="8080"/>
                </a:lnTo>
                <a:lnTo>
                  <a:pt x="206386" y="8284"/>
                </a:lnTo>
                <a:lnTo>
                  <a:pt x="205364" y="7977"/>
                </a:lnTo>
                <a:lnTo>
                  <a:pt x="205773" y="7773"/>
                </a:lnTo>
                <a:lnTo>
                  <a:pt x="201068" y="7057"/>
                </a:lnTo>
                <a:lnTo>
                  <a:pt x="201682" y="7364"/>
                </a:lnTo>
                <a:lnTo>
                  <a:pt x="201170" y="7568"/>
                </a:lnTo>
                <a:lnTo>
                  <a:pt x="201477" y="7670"/>
                </a:lnTo>
                <a:lnTo>
                  <a:pt x="198205" y="7159"/>
                </a:lnTo>
                <a:lnTo>
                  <a:pt x="195034" y="7159"/>
                </a:lnTo>
                <a:lnTo>
                  <a:pt x="195443" y="7261"/>
                </a:lnTo>
                <a:lnTo>
                  <a:pt x="195545" y="7568"/>
                </a:lnTo>
                <a:lnTo>
                  <a:pt x="195955" y="7875"/>
                </a:lnTo>
                <a:lnTo>
                  <a:pt x="195545" y="7670"/>
                </a:lnTo>
                <a:lnTo>
                  <a:pt x="195545" y="7568"/>
                </a:lnTo>
                <a:lnTo>
                  <a:pt x="194830" y="7159"/>
                </a:lnTo>
                <a:lnTo>
                  <a:pt x="194830" y="6955"/>
                </a:lnTo>
                <a:lnTo>
                  <a:pt x="194216" y="6750"/>
                </a:lnTo>
                <a:lnTo>
                  <a:pt x="194011" y="6955"/>
                </a:lnTo>
                <a:lnTo>
                  <a:pt x="193193" y="6750"/>
                </a:lnTo>
                <a:lnTo>
                  <a:pt x="193295" y="6750"/>
                </a:lnTo>
                <a:lnTo>
                  <a:pt x="192989" y="6648"/>
                </a:lnTo>
                <a:lnTo>
                  <a:pt x="193091" y="6750"/>
                </a:lnTo>
                <a:lnTo>
                  <a:pt x="192375" y="6955"/>
                </a:lnTo>
                <a:lnTo>
                  <a:pt x="193193" y="6955"/>
                </a:lnTo>
                <a:lnTo>
                  <a:pt x="190432" y="7773"/>
                </a:lnTo>
                <a:lnTo>
                  <a:pt x="191966" y="6648"/>
                </a:lnTo>
                <a:lnTo>
                  <a:pt x="191966" y="6443"/>
                </a:lnTo>
                <a:lnTo>
                  <a:pt x="193193" y="5830"/>
                </a:lnTo>
                <a:lnTo>
                  <a:pt x="192068" y="5216"/>
                </a:lnTo>
                <a:lnTo>
                  <a:pt x="192068" y="5216"/>
                </a:lnTo>
                <a:lnTo>
                  <a:pt x="192989" y="5523"/>
                </a:lnTo>
                <a:lnTo>
                  <a:pt x="191966" y="4909"/>
                </a:lnTo>
                <a:lnTo>
                  <a:pt x="191966" y="5114"/>
                </a:lnTo>
                <a:lnTo>
                  <a:pt x="188489" y="4602"/>
                </a:lnTo>
                <a:lnTo>
                  <a:pt x="188489" y="4602"/>
                </a:lnTo>
                <a:lnTo>
                  <a:pt x="188591" y="4705"/>
                </a:lnTo>
                <a:lnTo>
                  <a:pt x="187670" y="4705"/>
                </a:lnTo>
                <a:lnTo>
                  <a:pt x="187977" y="4398"/>
                </a:lnTo>
                <a:lnTo>
                  <a:pt x="185830" y="4295"/>
                </a:lnTo>
                <a:lnTo>
                  <a:pt x="186648" y="4091"/>
                </a:lnTo>
                <a:lnTo>
                  <a:pt x="185114" y="3784"/>
                </a:lnTo>
                <a:close/>
                <a:moveTo>
                  <a:pt x="252818" y="91125"/>
                </a:moveTo>
                <a:lnTo>
                  <a:pt x="252307" y="92455"/>
                </a:lnTo>
                <a:lnTo>
                  <a:pt x="252205" y="92352"/>
                </a:lnTo>
                <a:lnTo>
                  <a:pt x="252000" y="92966"/>
                </a:lnTo>
                <a:lnTo>
                  <a:pt x="252102" y="93170"/>
                </a:lnTo>
                <a:lnTo>
                  <a:pt x="250364" y="97875"/>
                </a:lnTo>
                <a:lnTo>
                  <a:pt x="249341" y="98080"/>
                </a:lnTo>
                <a:lnTo>
                  <a:pt x="246375" y="95727"/>
                </a:lnTo>
                <a:lnTo>
                  <a:pt x="246170" y="95011"/>
                </a:lnTo>
                <a:lnTo>
                  <a:pt x="246886" y="93580"/>
                </a:lnTo>
                <a:lnTo>
                  <a:pt x="247091" y="93682"/>
                </a:lnTo>
                <a:lnTo>
                  <a:pt x="247705" y="92761"/>
                </a:lnTo>
                <a:lnTo>
                  <a:pt x="247193" y="92455"/>
                </a:lnTo>
                <a:lnTo>
                  <a:pt x="247091" y="92864"/>
                </a:lnTo>
                <a:lnTo>
                  <a:pt x="246784" y="92352"/>
                </a:lnTo>
                <a:lnTo>
                  <a:pt x="246886" y="92148"/>
                </a:lnTo>
                <a:lnTo>
                  <a:pt x="246886" y="92148"/>
                </a:lnTo>
                <a:lnTo>
                  <a:pt x="246170" y="92557"/>
                </a:lnTo>
                <a:lnTo>
                  <a:pt x="244227" y="91841"/>
                </a:lnTo>
                <a:lnTo>
                  <a:pt x="244023" y="91841"/>
                </a:lnTo>
                <a:lnTo>
                  <a:pt x="243716" y="91534"/>
                </a:lnTo>
                <a:lnTo>
                  <a:pt x="243307" y="91534"/>
                </a:lnTo>
                <a:lnTo>
                  <a:pt x="243818" y="91841"/>
                </a:lnTo>
                <a:lnTo>
                  <a:pt x="243920" y="92455"/>
                </a:lnTo>
                <a:lnTo>
                  <a:pt x="243614" y="92659"/>
                </a:lnTo>
                <a:lnTo>
                  <a:pt x="242591" y="92455"/>
                </a:lnTo>
                <a:lnTo>
                  <a:pt x="242182" y="92966"/>
                </a:lnTo>
                <a:lnTo>
                  <a:pt x="241977" y="92864"/>
                </a:lnTo>
                <a:lnTo>
                  <a:pt x="241977" y="93068"/>
                </a:lnTo>
                <a:lnTo>
                  <a:pt x="241773" y="93068"/>
                </a:lnTo>
                <a:lnTo>
                  <a:pt x="241466" y="93375"/>
                </a:lnTo>
                <a:lnTo>
                  <a:pt x="241466" y="93784"/>
                </a:lnTo>
                <a:lnTo>
                  <a:pt x="241159" y="93989"/>
                </a:lnTo>
                <a:lnTo>
                  <a:pt x="240852" y="95011"/>
                </a:lnTo>
                <a:lnTo>
                  <a:pt x="240955" y="95318"/>
                </a:lnTo>
                <a:lnTo>
                  <a:pt x="240750" y="95625"/>
                </a:lnTo>
                <a:lnTo>
                  <a:pt x="239420" y="95727"/>
                </a:lnTo>
                <a:lnTo>
                  <a:pt x="239318" y="95727"/>
                </a:lnTo>
                <a:lnTo>
                  <a:pt x="239318" y="95011"/>
                </a:lnTo>
                <a:lnTo>
                  <a:pt x="238500" y="94193"/>
                </a:lnTo>
                <a:lnTo>
                  <a:pt x="238295" y="94500"/>
                </a:lnTo>
                <a:lnTo>
                  <a:pt x="237784" y="94602"/>
                </a:lnTo>
                <a:lnTo>
                  <a:pt x="237375" y="95114"/>
                </a:lnTo>
                <a:lnTo>
                  <a:pt x="237273" y="95011"/>
                </a:lnTo>
                <a:lnTo>
                  <a:pt x="237273" y="94705"/>
                </a:lnTo>
                <a:lnTo>
                  <a:pt x="236557" y="95932"/>
                </a:lnTo>
                <a:lnTo>
                  <a:pt x="236250" y="95727"/>
                </a:lnTo>
                <a:lnTo>
                  <a:pt x="235943" y="96443"/>
                </a:lnTo>
                <a:lnTo>
                  <a:pt x="236148" y="96341"/>
                </a:lnTo>
                <a:lnTo>
                  <a:pt x="236045" y="96545"/>
                </a:lnTo>
                <a:lnTo>
                  <a:pt x="235841" y="96648"/>
                </a:lnTo>
                <a:lnTo>
                  <a:pt x="236148" y="96955"/>
                </a:lnTo>
                <a:lnTo>
                  <a:pt x="235023" y="97057"/>
                </a:lnTo>
                <a:lnTo>
                  <a:pt x="235125" y="97670"/>
                </a:lnTo>
                <a:lnTo>
                  <a:pt x="234818" y="98080"/>
                </a:lnTo>
                <a:lnTo>
                  <a:pt x="234614" y="97364"/>
                </a:lnTo>
                <a:lnTo>
                  <a:pt x="234307" y="97159"/>
                </a:lnTo>
                <a:lnTo>
                  <a:pt x="233795" y="97568"/>
                </a:lnTo>
                <a:lnTo>
                  <a:pt x="233489" y="98795"/>
                </a:lnTo>
                <a:lnTo>
                  <a:pt x="225511" y="103193"/>
                </a:lnTo>
                <a:lnTo>
                  <a:pt x="225614" y="102477"/>
                </a:lnTo>
                <a:lnTo>
                  <a:pt x="224591" y="105034"/>
                </a:lnTo>
                <a:lnTo>
                  <a:pt x="224795" y="106466"/>
                </a:lnTo>
                <a:lnTo>
                  <a:pt x="224386" y="106977"/>
                </a:lnTo>
                <a:lnTo>
                  <a:pt x="224386" y="107386"/>
                </a:lnTo>
                <a:lnTo>
                  <a:pt x="224080" y="106875"/>
                </a:lnTo>
                <a:lnTo>
                  <a:pt x="223977" y="106977"/>
                </a:lnTo>
                <a:lnTo>
                  <a:pt x="223875" y="106977"/>
                </a:lnTo>
                <a:lnTo>
                  <a:pt x="224284" y="113318"/>
                </a:lnTo>
                <a:lnTo>
                  <a:pt x="222955" y="115261"/>
                </a:lnTo>
                <a:lnTo>
                  <a:pt x="223159" y="115364"/>
                </a:lnTo>
                <a:lnTo>
                  <a:pt x="223568" y="115773"/>
                </a:lnTo>
                <a:lnTo>
                  <a:pt x="228989" y="114852"/>
                </a:lnTo>
                <a:lnTo>
                  <a:pt x="229193" y="114955"/>
                </a:lnTo>
                <a:lnTo>
                  <a:pt x="237068" y="112500"/>
                </a:lnTo>
                <a:lnTo>
                  <a:pt x="239932" y="113216"/>
                </a:lnTo>
                <a:lnTo>
                  <a:pt x="240136" y="113523"/>
                </a:lnTo>
                <a:lnTo>
                  <a:pt x="240034" y="113727"/>
                </a:lnTo>
                <a:lnTo>
                  <a:pt x="240341" y="115364"/>
                </a:lnTo>
                <a:lnTo>
                  <a:pt x="240034" y="115568"/>
                </a:lnTo>
                <a:lnTo>
                  <a:pt x="240341" y="115977"/>
                </a:lnTo>
                <a:lnTo>
                  <a:pt x="240648" y="115977"/>
                </a:lnTo>
                <a:lnTo>
                  <a:pt x="240648" y="115670"/>
                </a:lnTo>
                <a:lnTo>
                  <a:pt x="243205" y="113523"/>
                </a:lnTo>
                <a:lnTo>
                  <a:pt x="241261" y="116284"/>
                </a:lnTo>
                <a:lnTo>
                  <a:pt x="242795" y="115159"/>
                </a:lnTo>
                <a:lnTo>
                  <a:pt x="242795" y="115977"/>
                </a:lnTo>
                <a:lnTo>
                  <a:pt x="242182" y="116693"/>
                </a:lnTo>
                <a:lnTo>
                  <a:pt x="242182" y="116693"/>
                </a:lnTo>
                <a:lnTo>
                  <a:pt x="242898" y="116489"/>
                </a:lnTo>
                <a:lnTo>
                  <a:pt x="243000" y="116591"/>
                </a:lnTo>
                <a:lnTo>
                  <a:pt x="243102" y="116591"/>
                </a:lnTo>
                <a:lnTo>
                  <a:pt x="243102" y="116693"/>
                </a:lnTo>
                <a:lnTo>
                  <a:pt x="243000" y="116591"/>
                </a:lnTo>
                <a:lnTo>
                  <a:pt x="242898" y="116591"/>
                </a:lnTo>
                <a:lnTo>
                  <a:pt x="243000" y="119148"/>
                </a:lnTo>
                <a:lnTo>
                  <a:pt x="244739" y="119864"/>
                </a:lnTo>
                <a:lnTo>
                  <a:pt x="246273" y="119352"/>
                </a:lnTo>
                <a:lnTo>
                  <a:pt x="246170" y="119352"/>
                </a:lnTo>
                <a:lnTo>
                  <a:pt x="246784" y="119148"/>
                </a:lnTo>
                <a:lnTo>
                  <a:pt x="246784" y="119148"/>
                </a:lnTo>
                <a:lnTo>
                  <a:pt x="246273" y="119557"/>
                </a:lnTo>
                <a:lnTo>
                  <a:pt x="246989" y="119557"/>
                </a:lnTo>
                <a:lnTo>
                  <a:pt x="246784" y="119761"/>
                </a:lnTo>
                <a:lnTo>
                  <a:pt x="247193" y="120375"/>
                </a:lnTo>
                <a:lnTo>
                  <a:pt x="247500" y="120068"/>
                </a:lnTo>
                <a:lnTo>
                  <a:pt x="247295" y="120068"/>
                </a:lnTo>
                <a:lnTo>
                  <a:pt x="254148" y="115057"/>
                </a:lnTo>
                <a:lnTo>
                  <a:pt x="254045" y="114955"/>
                </a:lnTo>
                <a:lnTo>
                  <a:pt x="258648" y="109432"/>
                </a:lnTo>
                <a:lnTo>
                  <a:pt x="259261" y="106773"/>
                </a:lnTo>
                <a:lnTo>
                  <a:pt x="258648" y="104932"/>
                </a:lnTo>
                <a:lnTo>
                  <a:pt x="258034" y="104420"/>
                </a:lnTo>
                <a:lnTo>
                  <a:pt x="257932" y="103193"/>
                </a:lnTo>
                <a:lnTo>
                  <a:pt x="257318" y="103193"/>
                </a:lnTo>
                <a:lnTo>
                  <a:pt x="257318" y="103091"/>
                </a:lnTo>
                <a:lnTo>
                  <a:pt x="257114" y="103091"/>
                </a:lnTo>
                <a:lnTo>
                  <a:pt x="256909" y="101148"/>
                </a:lnTo>
                <a:lnTo>
                  <a:pt x="254966" y="99614"/>
                </a:lnTo>
                <a:lnTo>
                  <a:pt x="254761" y="95318"/>
                </a:lnTo>
                <a:lnTo>
                  <a:pt x="254250" y="94807"/>
                </a:lnTo>
                <a:lnTo>
                  <a:pt x="253739" y="94909"/>
                </a:lnTo>
                <a:lnTo>
                  <a:pt x="252920" y="91227"/>
                </a:lnTo>
                <a:lnTo>
                  <a:pt x="252818" y="91125"/>
                </a:lnTo>
                <a:close/>
                <a:moveTo>
                  <a:pt x="272352" y="115466"/>
                </a:moveTo>
                <a:lnTo>
                  <a:pt x="272352" y="116591"/>
                </a:lnTo>
                <a:lnTo>
                  <a:pt x="272659" y="116386"/>
                </a:lnTo>
                <a:lnTo>
                  <a:pt x="272352" y="116693"/>
                </a:lnTo>
                <a:lnTo>
                  <a:pt x="272352" y="117511"/>
                </a:lnTo>
                <a:lnTo>
                  <a:pt x="272557" y="117000"/>
                </a:lnTo>
                <a:lnTo>
                  <a:pt x="272557" y="117307"/>
                </a:lnTo>
                <a:lnTo>
                  <a:pt x="272659" y="117205"/>
                </a:lnTo>
                <a:lnTo>
                  <a:pt x="272455" y="117716"/>
                </a:lnTo>
                <a:lnTo>
                  <a:pt x="272352" y="117614"/>
                </a:lnTo>
                <a:lnTo>
                  <a:pt x="272352" y="118125"/>
                </a:lnTo>
                <a:lnTo>
                  <a:pt x="272659" y="118227"/>
                </a:lnTo>
                <a:lnTo>
                  <a:pt x="272352" y="118330"/>
                </a:lnTo>
                <a:lnTo>
                  <a:pt x="272352" y="118227"/>
                </a:lnTo>
                <a:lnTo>
                  <a:pt x="270920" y="120170"/>
                </a:lnTo>
                <a:lnTo>
                  <a:pt x="270205" y="120477"/>
                </a:lnTo>
                <a:lnTo>
                  <a:pt x="270716" y="121398"/>
                </a:lnTo>
                <a:lnTo>
                  <a:pt x="269386" y="122523"/>
                </a:lnTo>
                <a:lnTo>
                  <a:pt x="269591" y="122420"/>
                </a:lnTo>
                <a:lnTo>
                  <a:pt x="269489" y="122625"/>
                </a:lnTo>
                <a:lnTo>
                  <a:pt x="270102" y="122625"/>
                </a:lnTo>
                <a:lnTo>
                  <a:pt x="275216" y="118739"/>
                </a:lnTo>
                <a:lnTo>
                  <a:pt x="274091" y="119148"/>
                </a:lnTo>
                <a:lnTo>
                  <a:pt x="273273" y="118739"/>
                </a:lnTo>
                <a:lnTo>
                  <a:pt x="273580" y="117818"/>
                </a:lnTo>
                <a:lnTo>
                  <a:pt x="273477" y="117818"/>
                </a:lnTo>
                <a:lnTo>
                  <a:pt x="273477" y="117614"/>
                </a:lnTo>
                <a:lnTo>
                  <a:pt x="273170" y="118330"/>
                </a:lnTo>
                <a:lnTo>
                  <a:pt x="272659" y="117920"/>
                </a:lnTo>
                <a:lnTo>
                  <a:pt x="273273" y="116284"/>
                </a:lnTo>
                <a:lnTo>
                  <a:pt x="273068" y="116386"/>
                </a:lnTo>
                <a:lnTo>
                  <a:pt x="272761" y="115875"/>
                </a:lnTo>
                <a:lnTo>
                  <a:pt x="272557" y="115977"/>
                </a:lnTo>
                <a:lnTo>
                  <a:pt x="272557" y="115977"/>
                </a:lnTo>
                <a:lnTo>
                  <a:pt x="272659" y="115466"/>
                </a:lnTo>
                <a:close/>
                <a:moveTo>
                  <a:pt x="246959" y="123166"/>
                </a:moveTo>
                <a:lnTo>
                  <a:pt x="246901" y="123224"/>
                </a:lnTo>
                <a:lnTo>
                  <a:pt x="246901" y="123224"/>
                </a:lnTo>
                <a:lnTo>
                  <a:pt x="246959" y="123166"/>
                </a:lnTo>
                <a:close/>
                <a:moveTo>
                  <a:pt x="246901" y="123224"/>
                </a:moveTo>
                <a:lnTo>
                  <a:pt x="246886" y="123239"/>
                </a:lnTo>
                <a:lnTo>
                  <a:pt x="246784" y="123443"/>
                </a:lnTo>
                <a:lnTo>
                  <a:pt x="246784" y="123443"/>
                </a:lnTo>
                <a:lnTo>
                  <a:pt x="246901" y="123224"/>
                </a:lnTo>
                <a:close/>
                <a:moveTo>
                  <a:pt x="244841" y="121807"/>
                </a:moveTo>
                <a:lnTo>
                  <a:pt x="244330" y="123341"/>
                </a:lnTo>
                <a:lnTo>
                  <a:pt x="244432" y="123341"/>
                </a:lnTo>
                <a:lnTo>
                  <a:pt x="244330" y="123648"/>
                </a:lnTo>
                <a:lnTo>
                  <a:pt x="244227" y="123443"/>
                </a:lnTo>
                <a:lnTo>
                  <a:pt x="244330" y="124466"/>
                </a:lnTo>
                <a:lnTo>
                  <a:pt x="244023" y="124670"/>
                </a:lnTo>
                <a:lnTo>
                  <a:pt x="244739" y="124670"/>
                </a:lnTo>
                <a:lnTo>
                  <a:pt x="245659" y="123955"/>
                </a:lnTo>
                <a:lnTo>
                  <a:pt x="245557" y="124159"/>
                </a:lnTo>
                <a:lnTo>
                  <a:pt x="245557" y="124159"/>
                </a:lnTo>
                <a:lnTo>
                  <a:pt x="245966" y="124057"/>
                </a:lnTo>
                <a:lnTo>
                  <a:pt x="245761" y="124364"/>
                </a:lnTo>
                <a:lnTo>
                  <a:pt x="246901" y="123224"/>
                </a:lnTo>
                <a:lnTo>
                  <a:pt x="247602" y="121909"/>
                </a:lnTo>
                <a:lnTo>
                  <a:pt x="246375" y="122318"/>
                </a:lnTo>
                <a:lnTo>
                  <a:pt x="244841" y="121807"/>
                </a:lnTo>
                <a:close/>
                <a:moveTo>
                  <a:pt x="265623" y="124957"/>
                </a:moveTo>
                <a:lnTo>
                  <a:pt x="265500" y="124977"/>
                </a:lnTo>
                <a:lnTo>
                  <a:pt x="265705" y="124977"/>
                </a:lnTo>
                <a:lnTo>
                  <a:pt x="265623" y="124957"/>
                </a:lnTo>
                <a:close/>
                <a:moveTo>
                  <a:pt x="268568" y="121705"/>
                </a:moveTo>
                <a:lnTo>
                  <a:pt x="265091" y="124057"/>
                </a:lnTo>
                <a:lnTo>
                  <a:pt x="265193" y="123852"/>
                </a:lnTo>
                <a:lnTo>
                  <a:pt x="265193" y="123852"/>
                </a:lnTo>
                <a:lnTo>
                  <a:pt x="264784" y="124159"/>
                </a:lnTo>
                <a:lnTo>
                  <a:pt x="264580" y="124261"/>
                </a:lnTo>
                <a:lnTo>
                  <a:pt x="264375" y="124261"/>
                </a:lnTo>
                <a:lnTo>
                  <a:pt x="264375" y="124364"/>
                </a:lnTo>
                <a:lnTo>
                  <a:pt x="260489" y="126102"/>
                </a:lnTo>
                <a:lnTo>
                  <a:pt x="260489" y="126102"/>
                </a:lnTo>
                <a:lnTo>
                  <a:pt x="260591" y="126000"/>
                </a:lnTo>
                <a:lnTo>
                  <a:pt x="259466" y="126818"/>
                </a:lnTo>
                <a:lnTo>
                  <a:pt x="259670" y="126818"/>
                </a:lnTo>
                <a:lnTo>
                  <a:pt x="259364" y="126920"/>
                </a:lnTo>
                <a:lnTo>
                  <a:pt x="259568" y="126920"/>
                </a:lnTo>
                <a:lnTo>
                  <a:pt x="259063" y="127173"/>
                </a:lnTo>
                <a:lnTo>
                  <a:pt x="259063" y="127173"/>
                </a:lnTo>
                <a:lnTo>
                  <a:pt x="259159" y="127125"/>
                </a:lnTo>
                <a:lnTo>
                  <a:pt x="258955" y="127330"/>
                </a:lnTo>
                <a:lnTo>
                  <a:pt x="259261" y="127227"/>
                </a:lnTo>
                <a:lnTo>
                  <a:pt x="258955" y="127432"/>
                </a:lnTo>
                <a:lnTo>
                  <a:pt x="259670" y="127636"/>
                </a:lnTo>
                <a:lnTo>
                  <a:pt x="259875" y="127841"/>
                </a:lnTo>
                <a:lnTo>
                  <a:pt x="265295" y="124875"/>
                </a:lnTo>
                <a:lnTo>
                  <a:pt x="265623" y="124957"/>
                </a:lnTo>
                <a:lnTo>
                  <a:pt x="265623" y="124957"/>
                </a:lnTo>
                <a:lnTo>
                  <a:pt x="266114" y="124875"/>
                </a:lnTo>
                <a:lnTo>
                  <a:pt x="266011" y="124670"/>
                </a:lnTo>
                <a:lnTo>
                  <a:pt x="265909" y="124670"/>
                </a:lnTo>
                <a:lnTo>
                  <a:pt x="269284" y="122318"/>
                </a:lnTo>
                <a:lnTo>
                  <a:pt x="268875" y="122420"/>
                </a:lnTo>
                <a:lnTo>
                  <a:pt x="268875" y="122420"/>
                </a:lnTo>
                <a:lnTo>
                  <a:pt x="269080" y="122318"/>
                </a:lnTo>
                <a:lnTo>
                  <a:pt x="269284" y="122216"/>
                </a:lnTo>
                <a:lnTo>
                  <a:pt x="269284" y="122216"/>
                </a:lnTo>
                <a:lnTo>
                  <a:pt x="268670" y="122420"/>
                </a:lnTo>
                <a:lnTo>
                  <a:pt x="269080" y="122114"/>
                </a:lnTo>
                <a:lnTo>
                  <a:pt x="268159" y="122420"/>
                </a:lnTo>
                <a:lnTo>
                  <a:pt x="268261" y="122011"/>
                </a:lnTo>
                <a:lnTo>
                  <a:pt x="268568" y="121705"/>
                </a:lnTo>
                <a:close/>
                <a:moveTo>
                  <a:pt x="76909" y="132648"/>
                </a:moveTo>
                <a:lnTo>
                  <a:pt x="77216" y="132852"/>
                </a:lnTo>
                <a:lnTo>
                  <a:pt x="77011" y="132955"/>
                </a:lnTo>
                <a:lnTo>
                  <a:pt x="77216" y="133057"/>
                </a:lnTo>
                <a:lnTo>
                  <a:pt x="76807" y="133261"/>
                </a:lnTo>
                <a:lnTo>
                  <a:pt x="77625" y="133057"/>
                </a:lnTo>
                <a:lnTo>
                  <a:pt x="77830" y="132750"/>
                </a:lnTo>
                <a:lnTo>
                  <a:pt x="76909" y="132648"/>
                </a:lnTo>
                <a:close/>
                <a:moveTo>
                  <a:pt x="78136" y="132545"/>
                </a:moveTo>
                <a:lnTo>
                  <a:pt x="78136" y="133261"/>
                </a:lnTo>
                <a:lnTo>
                  <a:pt x="78648" y="133364"/>
                </a:lnTo>
                <a:lnTo>
                  <a:pt x="78545" y="133159"/>
                </a:lnTo>
                <a:lnTo>
                  <a:pt x="78852" y="133057"/>
                </a:lnTo>
                <a:lnTo>
                  <a:pt x="78955" y="132852"/>
                </a:lnTo>
                <a:lnTo>
                  <a:pt x="79057" y="132750"/>
                </a:lnTo>
                <a:lnTo>
                  <a:pt x="78750" y="132852"/>
                </a:lnTo>
                <a:lnTo>
                  <a:pt x="78443" y="132648"/>
                </a:lnTo>
                <a:lnTo>
                  <a:pt x="78545" y="132648"/>
                </a:lnTo>
                <a:lnTo>
                  <a:pt x="78136" y="132545"/>
                </a:lnTo>
                <a:close/>
                <a:moveTo>
                  <a:pt x="78136" y="133261"/>
                </a:moveTo>
                <a:lnTo>
                  <a:pt x="78136" y="133568"/>
                </a:lnTo>
                <a:lnTo>
                  <a:pt x="78341" y="133364"/>
                </a:lnTo>
                <a:lnTo>
                  <a:pt x="78136" y="133261"/>
                </a:lnTo>
                <a:close/>
                <a:moveTo>
                  <a:pt x="68830" y="133875"/>
                </a:moveTo>
                <a:lnTo>
                  <a:pt x="67970" y="133970"/>
                </a:lnTo>
                <a:lnTo>
                  <a:pt x="67970" y="133970"/>
                </a:lnTo>
                <a:lnTo>
                  <a:pt x="68114" y="133875"/>
                </a:lnTo>
                <a:close/>
                <a:moveTo>
                  <a:pt x="63920" y="8386"/>
                </a:moveTo>
                <a:lnTo>
                  <a:pt x="62795" y="8795"/>
                </a:lnTo>
                <a:lnTo>
                  <a:pt x="63000" y="8795"/>
                </a:lnTo>
                <a:lnTo>
                  <a:pt x="62182" y="9000"/>
                </a:lnTo>
                <a:lnTo>
                  <a:pt x="61568" y="10330"/>
                </a:lnTo>
                <a:lnTo>
                  <a:pt x="62693" y="10534"/>
                </a:lnTo>
                <a:lnTo>
                  <a:pt x="62693" y="10636"/>
                </a:lnTo>
                <a:lnTo>
                  <a:pt x="62386" y="10739"/>
                </a:lnTo>
                <a:lnTo>
                  <a:pt x="62591" y="10636"/>
                </a:lnTo>
                <a:lnTo>
                  <a:pt x="61977" y="10841"/>
                </a:lnTo>
                <a:lnTo>
                  <a:pt x="62080" y="10841"/>
                </a:lnTo>
                <a:lnTo>
                  <a:pt x="61568" y="11148"/>
                </a:lnTo>
                <a:lnTo>
                  <a:pt x="62182" y="11250"/>
                </a:lnTo>
                <a:lnTo>
                  <a:pt x="60136" y="12068"/>
                </a:lnTo>
                <a:lnTo>
                  <a:pt x="59727" y="12784"/>
                </a:lnTo>
                <a:lnTo>
                  <a:pt x="59216" y="12784"/>
                </a:lnTo>
                <a:lnTo>
                  <a:pt x="59216" y="13091"/>
                </a:lnTo>
                <a:lnTo>
                  <a:pt x="59114" y="12682"/>
                </a:lnTo>
                <a:lnTo>
                  <a:pt x="59420" y="12682"/>
                </a:lnTo>
                <a:lnTo>
                  <a:pt x="59727" y="12477"/>
                </a:lnTo>
                <a:lnTo>
                  <a:pt x="59420" y="12477"/>
                </a:lnTo>
                <a:lnTo>
                  <a:pt x="60239" y="11557"/>
                </a:lnTo>
                <a:lnTo>
                  <a:pt x="59523" y="11761"/>
                </a:lnTo>
                <a:lnTo>
                  <a:pt x="59523" y="11761"/>
                </a:lnTo>
                <a:lnTo>
                  <a:pt x="59932" y="11557"/>
                </a:lnTo>
                <a:lnTo>
                  <a:pt x="59523" y="11557"/>
                </a:lnTo>
                <a:lnTo>
                  <a:pt x="59420" y="11352"/>
                </a:lnTo>
                <a:lnTo>
                  <a:pt x="58602" y="11455"/>
                </a:lnTo>
                <a:lnTo>
                  <a:pt x="58500" y="11864"/>
                </a:lnTo>
                <a:lnTo>
                  <a:pt x="59114" y="11966"/>
                </a:lnTo>
                <a:lnTo>
                  <a:pt x="58500" y="12068"/>
                </a:lnTo>
                <a:lnTo>
                  <a:pt x="58295" y="11761"/>
                </a:lnTo>
                <a:lnTo>
                  <a:pt x="58295" y="11966"/>
                </a:lnTo>
                <a:lnTo>
                  <a:pt x="54307" y="11557"/>
                </a:lnTo>
                <a:lnTo>
                  <a:pt x="53795" y="11045"/>
                </a:lnTo>
                <a:lnTo>
                  <a:pt x="51750" y="11557"/>
                </a:lnTo>
                <a:lnTo>
                  <a:pt x="54000" y="11250"/>
                </a:lnTo>
                <a:lnTo>
                  <a:pt x="54000" y="11250"/>
                </a:lnTo>
                <a:lnTo>
                  <a:pt x="52057" y="11966"/>
                </a:lnTo>
                <a:lnTo>
                  <a:pt x="51239" y="13193"/>
                </a:lnTo>
                <a:lnTo>
                  <a:pt x="50932" y="12068"/>
                </a:lnTo>
                <a:lnTo>
                  <a:pt x="50727" y="11966"/>
                </a:lnTo>
                <a:lnTo>
                  <a:pt x="50625" y="11864"/>
                </a:lnTo>
                <a:lnTo>
                  <a:pt x="46943" y="11864"/>
                </a:lnTo>
                <a:lnTo>
                  <a:pt x="48375" y="11455"/>
                </a:lnTo>
                <a:lnTo>
                  <a:pt x="42341" y="10636"/>
                </a:lnTo>
                <a:lnTo>
                  <a:pt x="42852" y="10330"/>
                </a:lnTo>
                <a:lnTo>
                  <a:pt x="43057" y="9920"/>
                </a:lnTo>
                <a:lnTo>
                  <a:pt x="42545" y="10023"/>
                </a:lnTo>
                <a:lnTo>
                  <a:pt x="42750" y="10125"/>
                </a:lnTo>
                <a:lnTo>
                  <a:pt x="41420" y="10636"/>
                </a:lnTo>
                <a:lnTo>
                  <a:pt x="41420" y="9920"/>
                </a:lnTo>
                <a:lnTo>
                  <a:pt x="40909" y="9716"/>
                </a:lnTo>
                <a:lnTo>
                  <a:pt x="40909" y="9716"/>
                </a:lnTo>
                <a:lnTo>
                  <a:pt x="41011" y="9818"/>
                </a:lnTo>
                <a:lnTo>
                  <a:pt x="41114" y="9818"/>
                </a:lnTo>
                <a:lnTo>
                  <a:pt x="39580" y="10330"/>
                </a:lnTo>
                <a:lnTo>
                  <a:pt x="39989" y="10125"/>
                </a:lnTo>
                <a:lnTo>
                  <a:pt x="37841" y="10739"/>
                </a:lnTo>
                <a:lnTo>
                  <a:pt x="38045" y="10534"/>
                </a:lnTo>
                <a:lnTo>
                  <a:pt x="37739" y="10636"/>
                </a:lnTo>
                <a:lnTo>
                  <a:pt x="37841" y="10636"/>
                </a:lnTo>
                <a:lnTo>
                  <a:pt x="36409" y="11045"/>
                </a:lnTo>
                <a:lnTo>
                  <a:pt x="36102" y="11045"/>
                </a:lnTo>
                <a:lnTo>
                  <a:pt x="35898" y="11148"/>
                </a:lnTo>
                <a:lnTo>
                  <a:pt x="35898" y="11045"/>
                </a:lnTo>
                <a:lnTo>
                  <a:pt x="36102" y="11045"/>
                </a:lnTo>
                <a:lnTo>
                  <a:pt x="39682" y="9920"/>
                </a:lnTo>
                <a:lnTo>
                  <a:pt x="37330" y="10330"/>
                </a:lnTo>
                <a:lnTo>
                  <a:pt x="37432" y="10330"/>
                </a:lnTo>
                <a:lnTo>
                  <a:pt x="35795" y="10739"/>
                </a:lnTo>
                <a:lnTo>
                  <a:pt x="36307" y="10534"/>
                </a:lnTo>
                <a:lnTo>
                  <a:pt x="34466" y="10841"/>
                </a:lnTo>
                <a:lnTo>
                  <a:pt x="34670" y="10943"/>
                </a:lnTo>
                <a:lnTo>
                  <a:pt x="34364" y="11045"/>
                </a:lnTo>
                <a:lnTo>
                  <a:pt x="34568" y="11148"/>
                </a:lnTo>
                <a:lnTo>
                  <a:pt x="25466" y="9716"/>
                </a:lnTo>
                <a:lnTo>
                  <a:pt x="25773" y="9614"/>
                </a:lnTo>
                <a:lnTo>
                  <a:pt x="25466" y="9614"/>
                </a:lnTo>
                <a:lnTo>
                  <a:pt x="25466" y="9511"/>
                </a:lnTo>
                <a:lnTo>
                  <a:pt x="25364" y="9511"/>
                </a:lnTo>
                <a:lnTo>
                  <a:pt x="25773" y="9409"/>
                </a:lnTo>
                <a:lnTo>
                  <a:pt x="24239" y="9307"/>
                </a:lnTo>
                <a:lnTo>
                  <a:pt x="24341" y="9205"/>
                </a:lnTo>
                <a:lnTo>
                  <a:pt x="23318" y="9409"/>
                </a:lnTo>
                <a:lnTo>
                  <a:pt x="23318" y="9307"/>
                </a:lnTo>
                <a:lnTo>
                  <a:pt x="24034" y="9102"/>
                </a:lnTo>
                <a:lnTo>
                  <a:pt x="23625" y="9000"/>
                </a:lnTo>
                <a:lnTo>
                  <a:pt x="23727" y="8898"/>
                </a:lnTo>
                <a:lnTo>
                  <a:pt x="23727" y="8898"/>
                </a:lnTo>
                <a:lnTo>
                  <a:pt x="21068" y="9409"/>
                </a:lnTo>
                <a:lnTo>
                  <a:pt x="21068" y="9409"/>
                </a:lnTo>
                <a:lnTo>
                  <a:pt x="21273" y="9307"/>
                </a:lnTo>
                <a:lnTo>
                  <a:pt x="20455" y="9511"/>
                </a:lnTo>
                <a:lnTo>
                  <a:pt x="20761" y="9614"/>
                </a:lnTo>
                <a:lnTo>
                  <a:pt x="20148" y="9818"/>
                </a:lnTo>
                <a:lnTo>
                  <a:pt x="20045" y="9818"/>
                </a:lnTo>
                <a:lnTo>
                  <a:pt x="20455" y="9614"/>
                </a:lnTo>
                <a:lnTo>
                  <a:pt x="18637" y="9901"/>
                </a:lnTo>
                <a:lnTo>
                  <a:pt x="18637" y="9901"/>
                </a:lnTo>
                <a:lnTo>
                  <a:pt x="13295" y="11455"/>
                </a:lnTo>
                <a:lnTo>
                  <a:pt x="13398" y="11455"/>
                </a:lnTo>
                <a:lnTo>
                  <a:pt x="13193" y="11557"/>
                </a:lnTo>
                <a:lnTo>
                  <a:pt x="14011" y="12273"/>
                </a:lnTo>
                <a:lnTo>
                  <a:pt x="13909" y="12682"/>
                </a:lnTo>
                <a:lnTo>
                  <a:pt x="14625" y="12580"/>
                </a:lnTo>
                <a:lnTo>
                  <a:pt x="14625" y="12580"/>
                </a:lnTo>
                <a:lnTo>
                  <a:pt x="14523" y="12682"/>
                </a:lnTo>
                <a:lnTo>
                  <a:pt x="14932" y="12682"/>
                </a:lnTo>
                <a:lnTo>
                  <a:pt x="14523" y="12989"/>
                </a:lnTo>
                <a:lnTo>
                  <a:pt x="15341" y="13091"/>
                </a:lnTo>
                <a:lnTo>
                  <a:pt x="14727" y="13193"/>
                </a:lnTo>
                <a:lnTo>
                  <a:pt x="14523" y="12989"/>
                </a:lnTo>
                <a:lnTo>
                  <a:pt x="14420" y="12886"/>
                </a:lnTo>
                <a:lnTo>
                  <a:pt x="14420" y="12784"/>
                </a:lnTo>
                <a:lnTo>
                  <a:pt x="14114" y="12989"/>
                </a:lnTo>
                <a:lnTo>
                  <a:pt x="14114" y="13295"/>
                </a:lnTo>
                <a:lnTo>
                  <a:pt x="14523" y="13295"/>
                </a:lnTo>
                <a:lnTo>
                  <a:pt x="14420" y="13398"/>
                </a:lnTo>
                <a:lnTo>
                  <a:pt x="12375" y="13398"/>
                </a:lnTo>
                <a:lnTo>
                  <a:pt x="12886" y="13091"/>
                </a:lnTo>
                <a:lnTo>
                  <a:pt x="11250" y="13398"/>
                </a:lnTo>
                <a:lnTo>
                  <a:pt x="11352" y="13398"/>
                </a:lnTo>
                <a:lnTo>
                  <a:pt x="9205" y="13909"/>
                </a:lnTo>
                <a:lnTo>
                  <a:pt x="9818" y="14216"/>
                </a:lnTo>
                <a:lnTo>
                  <a:pt x="9102" y="14318"/>
                </a:lnTo>
                <a:lnTo>
                  <a:pt x="9205" y="14523"/>
                </a:lnTo>
                <a:lnTo>
                  <a:pt x="9102" y="14932"/>
                </a:lnTo>
                <a:lnTo>
                  <a:pt x="11045" y="14932"/>
                </a:lnTo>
                <a:lnTo>
                  <a:pt x="11045" y="15034"/>
                </a:lnTo>
                <a:lnTo>
                  <a:pt x="12580" y="14625"/>
                </a:lnTo>
                <a:lnTo>
                  <a:pt x="12784" y="14830"/>
                </a:lnTo>
                <a:lnTo>
                  <a:pt x="12068" y="15034"/>
                </a:lnTo>
                <a:lnTo>
                  <a:pt x="11659" y="15648"/>
                </a:lnTo>
                <a:lnTo>
                  <a:pt x="10534" y="15852"/>
                </a:lnTo>
                <a:lnTo>
                  <a:pt x="8795" y="16261"/>
                </a:lnTo>
                <a:lnTo>
                  <a:pt x="8489" y="16159"/>
                </a:lnTo>
                <a:lnTo>
                  <a:pt x="7745" y="16624"/>
                </a:lnTo>
                <a:lnTo>
                  <a:pt x="7745" y="16624"/>
                </a:lnTo>
                <a:lnTo>
                  <a:pt x="5727" y="17489"/>
                </a:lnTo>
                <a:lnTo>
                  <a:pt x="5830" y="17489"/>
                </a:lnTo>
                <a:lnTo>
                  <a:pt x="5420" y="17693"/>
                </a:lnTo>
                <a:lnTo>
                  <a:pt x="5625" y="17693"/>
                </a:lnTo>
                <a:lnTo>
                  <a:pt x="5318" y="17898"/>
                </a:lnTo>
                <a:lnTo>
                  <a:pt x="5420" y="17898"/>
                </a:lnTo>
                <a:lnTo>
                  <a:pt x="5318" y="18102"/>
                </a:lnTo>
                <a:lnTo>
                  <a:pt x="5318" y="18102"/>
                </a:lnTo>
                <a:lnTo>
                  <a:pt x="5727" y="17898"/>
                </a:lnTo>
                <a:lnTo>
                  <a:pt x="5625" y="18000"/>
                </a:lnTo>
                <a:lnTo>
                  <a:pt x="5727" y="18000"/>
                </a:lnTo>
                <a:lnTo>
                  <a:pt x="5625" y="18102"/>
                </a:lnTo>
                <a:lnTo>
                  <a:pt x="5830" y="18102"/>
                </a:lnTo>
                <a:lnTo>
                  <a:pt x="5420" y="18205"/>
                </a:lnTo>
                <a:lnTo>
                  <a:pt x="6545" y="18307"/>
                </a:lnTo>
                <a:lnTo>
                  <a:pt x="6239" y="18307"/>
                </a:lnTo>
                <a:lnTo>
                  <a:pt x="6443" y="18409"/>
                </a:lnTo>
                <a:lnTo>
                  <a:pt x="6034" y="18614"/>
                </a:lnTo>
                <a:lnTo>
                  <a:pt x="6034" y="18614"/>
                </a:lnTo>
                <a:lnTo>
                  <a:pt x="6136" y="18409"/>
                </a:lnTo>
                <a:lnTo>
                  <a:pt x="5625" y="18511"/>
                </a:lnTo>
                <a:lnTo>
                  <a:pt x="5625" y="18307"/>
                </a:lnTo>
                <a:lnTo>
                  <a:pt x="4807" y="18614"/>
                </a:lnTo>
                <a:lnTo>
                  <a:pt x="5011" y="18614"/>
                </a:lnTo>
                <a:lnTo>
                  <a:pt x="5011" y="19227"/>
                </a:lnTo>
                <a:lnTo>
                  <a:pt x="7466" y="18511"/>
                </a:lnTo>
                <a:lnTo>
                  <a:pt x="7466" y="18511"/>
                </a:lnTo>
                <a:lnTo>
                  <a:pt x="5727" y="19943"/>
                </a:lnTo>
                <a:lnTo>
                  <a:pt x="5932" y="19943"/>
                </a:lnTo>
                <a:lnTo>
                  <a:pt x="5011" y="20352"/>
                </a:lnTo>
                <a:lnTo>
                  <a:pt x="6750" y="20045"/>
                </a:lnTo>
                <a:lnTo>
                  <a:pt x="7159" y="20352"/>
                </a:lnTo>
                <a:lnTo>
                  <a:pt x="8386" y="20045"/>
                </a:lnTo>
                <a:lnTo>
                  <a:pt x="8386" y="20045"/>
                </a:lnTo>
                <a:lnTo>
                  <a:pt x="7875" y="20352"/>
                </a:lnTo>
                <a:lnTo>
                  <a:pt x="7875" y="20352"/>
                </a:lnTo>
                <a:lnTo>
                  <a:pt x="9511" y="19943"/>
                </a:lnTo>
                <a:lnTo>
                  <a:pt x="8080" y="20761"/>
                </a:lnTo>
                <a:lnTo>
                  <a:pt x="8182" y="20864"/>
                </a:lnTo>
                <a:lnTo>
                  <a:pt x="5523" y="22193"/>
                </a:lnTo>
                <a:lnTo>
                  <a:pt x="5523" y="22091"/>
                </a:lnTo>
                <a:lnTo>
                  <a:pt x="3375" y="22909"/>
                </a:lnTo>
                <a:lnTo>
                  <a:pt x="3375" y="23114"/>
                </a:lnTo>
                <a:lnTo>
                  <a:pt x="3170" y="23011"/>
                </a:lnTo>
                <a:lnTo>
                  <a:pt x="2966" y="23114"/>
                </a:lnTo>
                <a:lnTo>
                  <a:pt x="2966" y="23114"/>
                </a:lnTo>
                <a:lnTo>
                  <a:pt x="3170" y="22909"/>
                </a:lnTo>
                <a:lnTo>
                  <a:pt x="2864" y="23011"/>
                </a:lnTo>
                <a:lnTo>
                  <a:pt x="2864" y="23011"/>
                </a:lnTo>
                <a:lnTo>
                  <a:pt x="2966" y="22909"/>
                </a:lnTo>
                <a:lnTo>
                  <a:pt x="1120" y="23634"/>
                </a:lnTo>
                <a:lnTo>
                  <a:pt x="1120" y="23634"/>
                </a:lnTo>
                <a:lnTo>
                  <a:pt x="1023" y="23830"/>
                </a:lnTo>
                <a:lnTo>
                  <a:pt x="2276" y="23472"/>
                </a:lnTo>
                <a:lnTo>
                  <a:pt x="2276" y="23472"/>
                </a:lnTo>
                <a:lnTo>
                  <a:pt x="3886" y="23114"/>
                </a:lnTo>
                <a:lnTo>
                  <a:pt x="3682" y="23318"/>
                </a:lnTo>
                <a:lnTo>
                  <a:pt x="5069" y="22823"/>
                </a:lnTo>
                <a:lnTo>
                  <a:pt x="5069" y="22823"/>
                </a:lnTo>
                <a:lnTo>
                  <a:pt x="5216" y="22602"/>
                </a:lnTo>
                <a:lnTo>
                  <a:pt x="5932" y="22398"/>
                </a:lnTo>
                <a:lnTo>
                  <a:pt x="5830" y="22398"/>
                </a:lnTo>
                <a:lnTo>
                  <a:pt x="10534" y="20761"/>
                </a:lnTo>
                <a:lnTo>
                  <a:pt x="10432" y="20761"/>
                </a:lnTo>
                <a:lnTo>
                  <a:pt x="11352" y="20352"/>
                </a:lnTo>
                <a:lnTo>
                  <a:pt x="11455" y="19943"/>
                </a:lnTo>
                <a:lnTo>
                  <a:pt x="12580" y="19330"/>
                </a:lnTo>
                <a:lnTo>
                  <a:pt x="12580" y="19432"/>
                </a:lnTo>
                <a:lnTo>
                  <a:pt x="12886" y="19330"/>
                </a:lnTo>
                <a:lnTo>
                  <a:pt x="12886" y="19227"/>
                </a:lnTo>
                <a:lnTo>
                  <a:pt x="17386" y="17693"/>
                </a:lnTo>
                <a:lnTo>
                  <a:pt x="16568" y="18102"/>
                </a:lnTo>
                <a:lnTo>
                  <a:pt x="16875" y="18205"/>
                </a:lnTo>
                <a:lnTo>
                  <a:pt x="16875" y="18307"/>
                </a:lnTo>
                <a:lnTo>
                  <a:pt x="14011" y="19125"/>
                </a:lnTo>
                <a:lnTo>
                  <a:pt x="14318" y="19330"/>
                </a:lnTo>
                <a:lnTo>
                  <a:pt x="13193" y="19841"/>
                </a:lnTo>
                <a:lnTo>
                  <a:pt x="15443" y="19227"/>
                </a:lnTo>
                <a:lnTo>
                  <a:pt x="15443" y="19227"/>
                </a:lnTo>
                <a:lnTo>
                  <a:pt x="15341" y="19330"/>
                </a:lnTo>
                <a:lnTo>
                  <a:pt x="15852" y="19023"/>
                </a:lnTo>
                <a:lnTo>
                  <a:pt x="15852" y="19125"/>
                </a:lnTo>
                <a:lnTo>
                  <a:pt x="17284" y="18614"/>
                </a:lnTo>
                <a:lnTo>
                  <a:pt x="16875" y="18614"/>
                </a:lnTo>
                <a:lnTo>
                  <a:pt x="17284" y="18409"/>
                </a:lnTo>
                <a:lnTo>
                  <a:pt x="17182" y="18409"/>
                </a:lnTo>
                <a:lnTo>
                  <a:pt x="17554" y="18186"/>
                </a:lnTo>
                <a:lnTo>
                  <a:pt x="17554" y="18186"/>
                </a:lnTo>
                <a:lnTo>
                  <a:pt x="18205" y="18000"/>
                </a:lnTo>
                <a:lnTo>
                  <a:pt x="18205" y="18000"/>
                </a:lnTo>
                <a:lnTo>
                  <a:pt x="17795" y="18307"/>
                </a:lnTo>
                <a:lnTo>
                  <a:pt x="19125" y="18102"/>
                </a:lnTo>
                <a:lnTo>
                  <a:pt x="18614" y="18409"/>
                </a:lnTo>
                <a:lnTo>
                  <a:pt x="18818" y="18409"/>
                </a:lnTo>
                <a:lnTo>
                  <a:pt x="18818" y="18511"/>
                </a:lnTo>
                <a:lnTo>
                  <a:pt x="19125" y="18511"/>
                </a:lnTo>
                <a:lnTo>
                  <a:pt x="18818" y="18716"/>
                </a:lnTo>
                <a:lnTo>
                  <a:pt x="19227" y="18716"/>
                </a:lnTo>
                <a:lnTo>
                  <a:pt x="19841" y="18511"/>
                </a:lnTo>
                <a:lnTo>
                  <a:pt x="19432" y="18920"/>
                </a:lnTo>
                <a:lnTo>
                  <a:pt x="19636" y="19125"/>
                </a:lnTo>
                <a:lnTo>
                  <a:pt x="21682" y="19023"/>
                </a:lnTo>
                <a:lnTo>
                  <a:pt x="21682" y="19023"/>
                </a:lnTo>
                <a:lnTo>
                  <a:pt x="21477" y="19227"/>
                </a:lnTo>
                <a:lnTo>
                  <a:pt x="23216" y="19227"/>
                </a:lnTo>
                <a:lnTo>
                  <a:pt x="22295" y="19534"/>
                </a:lnTo>
                <a:lnTo>
                  <a:pt x="22909" y="19943"/>
                </a:lnTo>
                <a:lnTo>
                  <a:pt x="22807" y="19943"/>
                </a:lnTo>
                <a:lnTo>
                  <a:pt x="23216" y="20659"/>
                </a:lnTo>
                <a:lnTo>
                  <a:pt x="23830" y="20659"/>
                </a:lnTo>
                <a:lnTo>
                  <a:pt x="23830" y="20455"/>
                </a:lnTo>
                <a:lnTo>
                  <a:pt x="24034" y="20352"/>
                </a:lnTo>
                <a:lnTo>
                  <a:pt x="23625" y="20148"/>
                </a:lnTo>
                <a:lnTo>
                  <a:pt x="24545" y="20045"/>
                </a:lnTo>
                <a:lnTo>
                  <a:pt x="24443" y="20148"/>
                </a:lnTo>
                <a:lnTo>
                  <a:pt x="24648" y="20148"/>
                </a:lnTo>
                <a:lnTo>
                  <a:pt x="24136" y="20659"/>
                </a:lnTo>
                <a:lnTo>
                  <a:pt x="24545" y="20761"/>
                </a:lnTo>
                <a:lnTo>
                  <a:pt x="25466" y="19636"/>
                </a:lnTo>
                <a:lnTo>
                  <a:pt x="24955" y="20557"/>
                </a:lnTo>
                <a:lnTo>
                  <a:pt x="25159" y="20761"/>
                </a:lnTo>
                <a:lnTo>
                  <a:pt x="25670" y="20557"/>
                </a:lnTo>
                <a:lnTo>
                  <a:pt x="25159" y="20966"/>
                </a:lnTo>
                <a:lnTo>
                  <a:pt x="25568" y="21170"/>
                </a:lnTo>
                <a:lnTo>
                  <a:pt x="24750" y="21784"/>
                </a:lnTo>
                <a:lnTo>
                  <a:pt x="25159" y="21886"/>
                </a:lnTo>
                <a:lnTo>
                  <a:pt x="25159" y="22193"/>
                </a:lnTo>
                <a:lnTo>
                  <a:pt x="25057" y="22295"/>
                </a:lnTo>
                <a:lnTo>
                  <a:pt x="25364" y="22705"/>
                </a:lnTo>
                <a:lnTo>
                  <a:pt x="24648" y="23114"/>
                </a:lnTo>
                <a:lnTo>
                  <a:pt x="24545" y="23420"/>
                </a:lnTo>
                <a:lnTo>
                  <a:pt x="25670" y="22807"/>
                </a:lnTo>
                <a:lnTo>
                  <a:pt x="24750" y="24136"/>
                </a:lnTo>
                <a:lnTo>
                  <a:pt x="26284" y="23011"/>
                </a:lnTo>
                <a:lnTo>
                  <a:pt x="26284" y="23011"/>
                </a:lnTo>
                <a:lnTo>
                  <a:pt x="25568" y="23830"/>
                </a:lnTo>
                <a:lnTo>
                  <a:pt x="25568" y="23830"/>
                </a:lnTo>
                <a:lnTo>
                  <a:pt x="26182" y="23318"/>
                </a:lnTo>
                <a:lnTo>
                  <a:pt x="26182" y="23495"/>
                </a:lnTo>
                <a:lnTo>
                  <a:pt x="26182" y="23495"/>
                </a:lnTo>
                <a:lnTo>
                  <a:pt x="24750" y="24545"/>
                </a:lnTo>
                <a:lnTo>
                  <a:pt x="25159" y="24648"/>
                </a:lnTo>
                <a:lnTo>
                  <a:pt x="24443" y="25364"/>
                </a:lnTo>
                <a:lnTo>
                  <a:pt x="24443" y="25568"/>
                </a:lnTo>
                <a:lnTo>
                  <a:pt x="25261" y="25261"/>
                </a:lnTo>
                <a:lnTo>
                  <a:pt x="25364" y="25159"/>
                </a:lnTo>
                <a:lnTo>
                  <a:pt x="25773" y="25057"/>
                </a:lnTo>
                <a:lnTo>
                  <a:pt x="25364" y="25261"/>
                </a:lnTo>
                <a:lnTo>
                  <a:pt x="25773" y="25568"/>
                </a:lnTo>
                <a:lnTo>
                  <a:pt x="25261" y="25261"/>
                </a:lnTo>
                <a:lnTo>
                  <a:pt x="24955" y="25466"/>
                </a:lnTo>
                <a:lnTo>
                  <a:pt x="25364" y="25977"/>
                </a:lnTo>
                <a:lnTo>
                  <a:pt x="24750" y="26489"/>
                </a:lnTo>
                <a:lnTo>
                  <a:pt x="24750" y="26489"/>
                </a:lnTo>
                <a:lnTo>
                  <a:pt x="25159" y="26284"/>
                </a:lnTo>
                <a:lnTo>
                  <a:pt x="24545" y="26693"/>
                </a:lnTo>
                <a:lnTo>
                  <a:pt x="24443" y="27000"/>
                </a:lnTo>
                <a:lnTo>
                  <a:pt x="26080" y="25977"/>
                </a:lnTo>
                <a:lnTo>
                  <a:pt x="25670" y="26386"/>
                </a:lnTo>
                <a:lnTo>
                  <a:pt x="25773" y="26795"/>
                </a:lnTo>
                <a:lnTo>
                  <a:pt x="25568" y="26489"/>
                </a:lnTo>
                <a:lnTo>
                  <a:pt x="24852" y="26795"/>
                </a:lnTo>
                <a:lnTo>
                  <a:pt x="24955" y="26795"/>
                </a:lnTo>
                <a:lnTo>
                  <a:pt x="24545" y="27307"/>
                </a:lnTo>
                <a:lnTo>
                  <a:pt x="25466" y="27102"/>
                </a:lnTo>
                <a:lnTo>
                  <a:pt x="24341" y="27614"/>
                </a:lnTo>
                <a:lnTo>
                  <a:pt x="25159" y="27818"/>
                </a:lnTo>
                <a:lnTo>
                  <a:pt x="25057" y="27920"/>
                </a:lnTo>
                <a:lnTo>
                  <a:pt x="25159" y="28023"/>
                </a:lnTo>
                <a:lnTo>
                  <a:pt x="24852" y="28125"/>
                </a:lnTo>
                <a:lnTo>
                  <a:pt x="25364" y="28125"/>
                </a:lnTo>
                <a:lnTo>
                  <a:pt x="24852" y="28227"/>
                </a:lnTo>
                <a:lnTo>
                  <a:pt x="25977" y="28227"/>
                </a:lnTo>
                <a:lnTo>
                  <a:pt x="26284" y="27920"/>
                </a:lnTo>
                <a:lnTo>
                  <a:pt x="25773" y="28841"/>
                </a:lnTo>
                <a:lnTo>
                  <a:pt x="26591" y="28636"/>
                </a:lnTo>
                <a:lnTo>
                  <a:pt x="26489" y="29148"/>
                </a:lnTo>
                <a:lnTo>
                  <a:pt x="26182" y="29352"/>
                </a:lnTo>
                <a:lnTo>
                  <a:pt x="26182" y="29352"/>
                </a:lnTo>
                <a:lnTo>
                  <a:pt x="26795" y="29148"/>
                </a:lnTo>
                <a:lnTo>
                  <a:pt x="26489" y="29455"/>
                </a:lnTo>
                <a:lnTo>
                  <a:pt x="26898" y="29455"/>
                </a:lnTo>
                <a:lnTo>
                  <a:pt x="26489" y="29659"/>
                </a:lnTo>
                <a:lnTo>
                  <a:pt x="26489" y="29864"/>
                </a:lnTo>
                <a:lnTo>
                  <a:pt x="26591" y="30068"/>
                </a:lnTo>
                <a:lnTo>
                  <a:pt x="26693" y="30068"/>
                </a:lnTo>
                <a:lnTo>
                  <a:pt x="26386" y="30375"/>
                </a:lnTo>
                <a:lnTo>
                  <a:pt x="26386" y="30682"/>
                </a:lnTo>
                <a:lnTo>
                  <a:pt x="26489" y="30682"/>
                </a:lnTo>
                <a:lnTo>
                  <a:pt x="26386" y="30784"/>
                </a:lnTo>
                <a:lnTo>
                  <a:pt x="26386" y="30682"/>
                </a:lnTo>
                <a:lnTo>
                  <a:pt x="26080" y="31295"/>
                </a:lnTo>
                <a:lnTo>
                  <a:pt x="25670" y="31500"/>
                </a:lnTo>
                <a:lnTo>
                  <a:pt x="25568" y="31602"/>
                </a:lnTo>
                <a:lnTo>
                  <a:pt x="25568" y="31500"/>
                </a:lnTo>
                <a:lnTo>
                  <a:pt x="25670" y="31500"/>
                </a:lnTo>
                <a:lnTo>
                  <a:pt x="26182" y="30886"/>
                </a:lnTo>
                <a:lnTo>
                  <a:pt x="26182" y="30886"/>
                </a:lnTo>
                <a:lnTo>
                  <a:pt x="25466" y="31398"/>
                </a:lnTo>
                <a:lnTo>
                  <a:pt x="25875" y="30989"/>
                </a:lnTo>
                <a:lnTo>
                  <a:pt x="25875" y="31091"/>
                </a:lnTo>
                <a:lnTo>
                  <a:pt x="26182" y="30682"/>
                </a:lnTo>
                <a:lnTo>
                  <a:pt x="24852" y="30477"/>
                </a:lnTo>
                <a:lnTo>
                  <a:pt x="24341" y="31909"/>
                </a:lnTo>
                <a:lnTo>
                  <a:pt x="24545" y="31909"/>
                </a:lnTo>
                <a:lnTo>
                  <a:pt x="24136" y="32420"/>
                </a:lnTo>
                <a:lnTo>
                  <a:pt x="24136" y="32216"/>
                </a:lnTo>
                <a:lnTo>
                  <a:pt x="23932" y="32523"/>
                </a:lnTo>
                <a:lnTo>
                  <a:pt x="24545" y="32727"/>
                </a:lnTo>
                <a:lnTo>
                  <a:pt x="24034" y="32625"/>
                </a:lnTo>
                <a:lnTo>
                  <a:pt x="21989" y="35489"/>
                </a:lnTo>
                <a:lnTo>
                  <a:pt x="22091" y="35489"/>
                </a:lnTo>
                <a:lnTo>
                  <a:pt x="20557" y="38250"/>
                </a:lnTo>
                <a:lnTo>
                  <a:pt x="20557" y="38148"/>
                </a:lnTo>
                <a:lnTo>
                  <a:pt x="20250" y="38659"/>
                </a:lnTo>
                <a:lnTo>
                  <a:pt x="20348" y="40709"/>
                </a:lnTo>
                <a:lnTo>
                  <a:pt x="20348" y="40709"/>
                </a:lnTo>
                <a:lnTo>
                  <a:pt x="20148" y="40909"/>
                </a:lnTo>
                <a:lnTo>
                  <a:pt x="20455" y="41011"/>
                </a:lnTo>
                <a:lnTo>
                  <a:pt x="20761" y="40807"/>
                </a:lnTo>
                <a:lnTo>
                  <a:pt x="21477" y="40807"/>
                </a:lnTo>
                <a:lnTo>
                  <a:pt x="20761" y="40909"/>
                </a:lnTo>
                <a:lnTo>
                  <a:pt x="20761" y="41420"/>
                </a:lnTo>
                <a:lnTo>
                  <a:pt x="20557" y="41114"/>
                </a:lnTo>
                <a:lnTo>
                  <a:pt x="20352" y="41727"/>
                </a:lnTo>
                <a:lnTo>
                  <a:pt x="20557" y="42341"/>
                </a:lnTo>
                <a:lnTo>
                  <a:pt x="20352" y="42648"/>
                </a:lnTo>
                <a:lnTo>
                  <a:pt x="20864" y="43875"/>
                </a:lnTo>
                <a:lnTo>
                  <a:pt x="20761" y="44284"/>
                </a:lnTo>
                <a:lnTo>
                  <a:pt x="21068" y="44591"/>
                </a:lnTo>
                <a:lnTo>
                  <a:pt x="21477" y="44693"/>
                </a:lnTo>
                <a:lnTo>
                  <a:pt x="23011" y="47250"/>
                </a:lnTo>
                <a:lnTo>
                  <a:pt x="22909" y="47455"/>
                </a:lnTo>
                <a:lnTo>
                  <a:pt x="23216" y="49295"/>
                </a:lnTo>
                <a:lnTo>
                  <a:pt x="23932" y="50114"/>
                </a:lnTo>
                <a:lnTo>
                  <a:pt x="23932" y="51341"/>
                </a:lnTo>
                <a:lnTo>
                  <a:pt x="24034" y="51341"/>
                </a:lnTo>
                <a:lnTo>
                  <a:pt x="24034" y="51545"/>
                </a:lnTo>
                <a:lnTo>
                  <a:pt x="23830" y="51341"/>
                </a:lnTo>
                <a:lnTo>
                  <a:pt x="23216" y="51443"/>
                </a:lnTo>
                <a:lnTo>
                  <a:pt x="23830" y="52159"/>
                </a:lnTo>
                <a:lnTo>
                  <a:pt x="24648" y="52364"/>
                </a:lnTo>
                <a:lnTo>
                  <a:pt x="25261" y="54818"/>
                </a:lnTo>
                <a:lnTo>
                  <a:pt x="26795" y="56455"/>
                </a:lnTo>
                <a:lnTo>
                  <a:pt x="26898" y="55432"/>
                </a:lnTo>
                <a:lnTo>
                  <a:pt x="26386" y="55227"/>
                </a:lnTo>
                <a:lnTo>
                  <a:pt x="25773" y="52364"/>
                </a:lnTo>
                <a:lnTo>
                  <a:pt x="25773" y="52670"/>
                </a:lnTo>
                <a:lnTo>
                  <a:pt x="25261" y="50830"/>
                </a:lnTo>
                <a:lnTo>
                  <a:pt x="25057" y="50727"/>
                </a:lnTo>
                <a:lnTo>
                  <a:pt x="24341" y="48068"/>
                </a:lnTo>
                <a:lnTo>
                  <a:pt x="24545" y="47250"/>
                </a:lnTo>
                <a:lnTo>
                  <a:pt x="25159" y="47659"/>
                </a:lnTo>
                <a:lnTo>
                  <a:pt x="25364" y="47557"/>
                </a:lnTo>
                <a:lnTo>
                  <a:pt x="25466" y="47761"/>
                </a:lnTo>
                <a:lnTo>
                  <a:pt x="25875" y="47966"/>
                </a:lnTo>
                <a:lnTo>
                  <a:pt x="26591" y="51034"/>
                </a:lnTo>
                <a:lnTo>
                  <a:pt x="27205" y="51341"/>
                </a:lnTo>
                <a:lnTo>
                  <a:pt x="27000" y="51852"/>
                </a:lnTo>
                <a:lnTo>
                  <a:pt x="28023" y="53080"/>
                </a:lnTo>
                <a:lnTo>
                  <a:pt x="27920" y="52977"/>
                </a:lnTo>
                <a:lnTo>
                  <a:pt x="28125" y="53591"/>
                </a:lnTo>
                <a:lnTo>
                  <a:pt x="27920" y="53795"/>
                </a:lnTo>
                <a:lnTo>
                  <a:pt x="28636" y="54307"/>
                </a:lnTo>
                <a:lnTo>
                  <a:pt x="28432" y="54205"/>
                </a:lnTo>
                <a:lnTo>
                  <a:pt x="29045" y="54920"/>
                </a:lnTo>
                <a:lnTo>
                  <a:pt x="28841" y="54920"/>
                </a:lnTo>
                <a:lnTo>
                  <a:pt x="29761" y="56148"/>
                </a:lnTo>
                <a:lnTo>
                  <a:pt x="30477" y="58091"/>
                </a:lnTo>
                <a:lnTo>
                  <a:pt x="29966" y="59216"/>
                </a:lnTo>
                <a:lnTo>
                  <a:pt x="37534" y="63920"/>
                </a:lnTo>
                <a:lnTo>
                  <a:pt x="39068" y="63307"/>
                </a:lnTo>
                <a:lnTo>
                  <a:pt x="39170" y="63307"/>
                </a:lnTo>
                <a:lnTo>
                  <a:pt x="39784" y="63614"/>
                </a:lnTo>
                <a:lnTo>
                  <a:pt x="39784" y="63614"/>
                </a:lnTo>
                <a:lnTo>
                  <a:pt x="39375" y="63307"/>
                </a:lnTo>
                <a:lnTo>
                  <a:pt x="39375" y="63307"/>
                </a:lnTo>
                <a:lnTo>
                  <a:pt x="44284" y="66375"/>
                </a:lnTo>
                <a:lnTo>
                  <a:pt x="45000" y="66273"/>
                </a:lnTo>
                <a:lnTo>
                  <a:pt x="45409" y="66682"/>
                </a:lnTo>
                <a:lnTo>
                  <a:pt x="45307" y="66989"/>
                </a:lnTo>
                <a:lnTo>
                  <a:pt x="46534" y="68830"/>
                </a:lnTo>
                <a:lnTo>
                  <a:pt x="46534" y="69443"/>
                </a:lnTo>
                <a:lnTo>
                  <a:pt x="47148" y="70159"/>
                </a:lnTo>
                <a:lnTo>
                  <a:pt x="47352" y="69852"/>
                </a:lnTo>
                <a:lnTo>
                  <a:pt x="47045" y="69443"/>
                </a:lnTo>
                <a:lnTo>
                  <a:pt x="47045" y="69443"/>
                </a:lnTo>
                <a:lnTo>
                  <a:pt x="48784" y="71386"/>
                </a:lnTo>
                <a:lnTo>
                  <a:pt x="48784" y="71386"/>
                </a:lnTo>
                <a:lnTo>
                  <a:pt x="48580" y="71080"/>
                </a:lnTo>
                <a:lnTo>
                  <a:pt x="49091" y="71693"/>
                </a:lnTo>
                <a:lnTo>
                  <a:pt x="49705" y="71489"/>
                </a:lnTo>
                <a:lnTo>
                  <a:pt x="50625" y="72205"/>
                </a:lnTo>
                <a:lnTo>
                  <a:pt x="50727" y="71898"/>
                </a:lnTo>
                <a:lnTo>
                  <a:pt x="51136" y="72614"/>
                </a:lnTo>
                <a:lnTo>
                  <a:pt x="51648" y="72307"/>
                </a:lnTo>
                <a:lnTo>
                  <a:pt x="51341" y="71693"/>
                </a:lnTo>
                <a:lnTo>
                  <a:pt x="52670" y="70773"/>
                </a:lnTo>
                <a:lnTo>
                  <a:pt x="53182" y="71489"/>
                </a:lnTo>
                <a:lnTo>
                  <a:pt x="53182" y="71284"/>
                </a:lnTo>
                <a:lnTo>
                  <a:pt x="53386" y="71386"/>
                </a:lnTo>
                <a:lnTo>
                  <a:pt x="53489" y="71284"/>
                </a:lnTo>
                <a:lnTo>
                  <a:pt x="53693" y="71693"/>
                </a:lnTo>
                <a:lnTo>
                  <a:pt x="53386" y="71386"/>
                </a:lnTo>
                <a:lnTo>
                  <a:pt x="53182" y="71795"/>
                </a:lnTo>
                <a:lnTo>
                  <a:pt x="53795" y="75682"/>
                </a:lnTo>
                <a:lnTo>
                  <a:pt x="53898" y="75682"/>
                </a:lnTo>
                <a:lnTo>
                  <a:pt x="53898" y="75989"/>
                </a:lnTo>
                <a:lnTo>
                  <a:pt x="54000" y="75886"/>
                </a:lnTo>
                <a:lnTo>
                  <a:pt x="54205" y="75989"/>
                </a:lnTo>
                <a:lnTo>
                  <a:pt x="53489" y="77216"/>
                </a:lnTo>
                <a:lnTo>
                  <a:pt x="52977" y="77523"/>
                </a:lnTo>
                <a:lnTo>
                  <a:pt x="52773" y="78239"/>
                </a:lnTo>
                <a:lnTo>
                  <a:pt x="52364" y="78341"/>
                </a:lnTo>
                <a:lnTo>
                  <a:pt x="52568" y="78750"/>
                </a:lnTo>
                <a:lnTo>
                  <a:pt x="51648" y="79159"/>
                </a:lnTo>
                <a:lnTo>
                  <a:pt x="51239" y="80693"/>
                </a:lnTo>
                <a:lnTo>
                  <a:pt x="51034" y="80591"/>
                </a:lnTo>
                <a:lnTo>
                  <a:pt x="50727" y="81307"/>
                </a:lnTo>
                <a:lnTo>
                  <a:pt x="50727" y="82227"/>
                </a:lnTo>
                <a:lnTo>
                  <a:pt x="51034" y="82739"/>
                </a:lnTo>
                <a:lnTo>
                  <a:pt x="51545" y="82432"/>
                </a:lnTo>
                <a:lnTo>
                  <a:pt x="51648" y="82125"/>
                </a:lnTo>
                <a:lnTo>
                  <a:pt x="51750" y="82841"/>
                </a:lnTo>
                <a:lnTo>
                  <a:pt x="50318" y="84886"/>
                </a:lnTo>
                <a:lnTo>
                  <a:pt x="50830" y="85909"/>
                </a:lnTo>
                <a:lnTo>
                  <a:pt x="50625" y="86011"/>
                </a:lnTo>
                <a:lnTo>
                  <a:pt x="60852" y="98693"/>
                </a:lnTo>
                <a:lnTo>
                  <a:pt x="61977" y="118125"/>
                </a:lnTo>
                <a:lnTo>
                  <a:pt x="61670" y="118330"/>
                </a:lnTo>
                <a:lnTo>
                  <a:pt x="63102" y="122932"/>
                </a:lnTo>
                <a:lnTo>
                  <a:pt x="64125" y="122625"/>
                </a:lnTo>
                <a:lnTo>
                  <a:pt x="63818" y="123136"/>
                </a:lnTo>
                <a:lnTo>
                  <a:pt x="64125" y="123136"/>
                </a:lnTo>
                <a:lnTo>
                  <a:pt x="64330" y="123648"/>
                </a:lnTo>
                <a:lnTo>
                  <a:pt x="64023" y="123648"/>
                </a:lnTo>
                <a:lnTo>
                  <a:pt x="64227" y="125284"/>
                </a:lnTo>
                <a:lnTo>
                  <a:pt x="64636" y="125489"/>
                </a:lnTo>
                <a:lnTo>
                  <a:pt x="64534" y="126511"/>
                </a:lnTo>
                <a:lnTo>
                  <a:pt x="64943" y="126716"/>
                </a:lnTo>
                <a:lnTo>
                  <a:pt x="64330" y="126716"/>
                </a:lnTo>
                <a:lnTo>
                  <a:pt x="64636" y="127432"/>
                </a:lnTo>
                <a:lnTo>
                  <a:pt x="64534" y="127739"/>
                </a:lnTo>
                <a:lnTo>
                  <a:pt x="64330" y="127023"/>
                </a:lnTo>
                <a:lnTo>
                  <a:pt x="64023" y="127432"/>
                </a:lnTo>
                <a:lnTo>
                  <a:pt x="64023" y="127432"/>
                </a:lnTo>
                <a:lnTo>
                  <a:pt x="64227" y="127023"/>
                </a:lnTo>
                <a:lnTo>
                  <a:pt x="64023" y="126614"/>
                </a:lnTo>
                <a:lnTo>
                  <a:pt x="64023" y="127023"/>
                </a:lnTo>
                <a:lnTo>
                  <a:pt x="63409" y="127125"/>
                </a:lnTo>
                <a:lnTo>
                  <a:pt x="63614" y="127432"/>
                </a:lnTo>
                <a:lnTo>
                  <a:pt x="63205" y="127943"/>
                </a:lnTo>
                <a:lnTo>
                  <a:pt x="63205" y="127943"/>
                </a:lnTo>
                <a:lnTo>
                  <a:pt x="63716" y="127739"/>
                </a:lnTo>
                <a:lnTo>
                  <a:pt x="64227" y="128148"/>
                </a:lnTo>
                <a:lnTo>
                  <a:pt x="64227" y="128045"/>
                </a:lnTo>
                <a:lnTo>
                  <a:pt x="64534" y="128250"/>
                </a:lnTo>
                <a:lnTo>
                  <a:pt x="64534" y="128455"/>
                </a:lnTo>
                <a:lnTo>
                  <a:pt x="64432" y="128659"/>
                </a:lnTo>
                <a:lnTo>
                  <a:pt x="64636" y="129068"/>
                </a:lnTo>
                <a:lnTo>
                  <a:pt x="65148" y="128864"/>
                </a:lnTo>
                <a:lnTo>
                  <a:pt x="65557" y="129477"/>
                </a:lnTo>
                <a:lnTo>
                  <a:pt x="64534" y="129273"/>
                </a:lnTo>
                <a:lnTo>
                  <a:pt x="65148" y="129682"/>
                </a:lnTo>
                <a:lnTo>
                  <a:pt x="65455" y="130705"/>
                </a:lnTo>
                <a:lnTo>
                  <a:pt x="65352" y="130295"/>
                </a:lnTo>
                <a:lnTo>
                  <a:pt x="65455" y="130295"/>
                </a:lnTo>
                <a:lnTo>
                  <a:pt x="65864" y="131216"/>
                </a:lnTo>
                <a:lnTo>
                  <a:pt x="65352" y="131420"/>
                </a:lnTo>
                <a:lnTo>
                  <a:pt x="66068" y="131727"/>
                </a:lnTo>
                <a:lnTo>
                  <a:pt x="65864" y="131727"/>
                </a:lnTo>
                <a:lnTo>
                  <a:pt x="66170" y="132034"/>
                </a:lnTo>
                <a:lnTo>
                  <a:pt x="66273" y="131727"/>
                </a:lnTo>
                <a:lnTo>
                  <a:pt x="66375" y="131932"/>
                </a:lnTo>
                <a:lnTo>
                  <a:pt x="66375" y="132239"/>
                </a:lnTo>
                <a:lnTo>
                  <a:pt x="66170" y="132034"/>
                </a:lnTo>
                <a:lnTo>
                  <a:pt x="65557" y="131625"/>
                </a:lnTo>
                <a:lnTo>
                  <a:pt x="65250" y="131932"/>
                </a:lnTo>
                <a:lnTo>
                  <a:pt x="67193" y="133261"/>
                </a:lnTo>
                <a:lnTo>
                  <a:pt x="67398" y="133159"/>
                </a:lnTo>
                <a:lnTo>
                  <a:pt x="67091" y="132750"/>
                </a:lnTo>
                <a:lnTo>
                  <a:pt x="67705" y="133057"/>
                </a:lnTo>
                <a:lnTo>
                  <a:pt x="67398" y="133159"/>
                </a:lnTo>
                <a:lnTo>
                  <a:pt x="67500" y="133261"/>
                </a:lnTo>
                <a:lnTo>
                  <a:pt x="67602" y="133159"/>
                </a:lnTo>
                <a:lnTo>
                  <a:pt x="67807" y="133568"/>
                </a:lnTo>
                <a:lnTo>
                  <a:pt x="67807" y="133568"/>
                </a:lnTo>
                <a:lnTo>
                  <a:pt x="67500" y="133261"/>
                </a:lnTo>
                <a:lnTo>
                  <a:pt x="67295" y="133364"/>
                </a:lnTo>
                <a:lnTo>
                  <a:pt x="66477" y="133364"/>
                </a:lnTo>
                <a:lnTo>
                  <a:pt x="66886" y="133773"/>
                </a:lnTo>
                <a:lnTo>
                  <a:pt x="67500" y="133670"/>
                </a:lnTo>
                <a:lnTo>
                  <a:pt x="67295" y="134080"/>
                </a:lnTo>
                <a:lnTo>
                  <a:pt x="67705" y="134284"/>
                </a:lnTo>
                <a:lnTo>
                  <a:pt x="67807" y="134080"/>
                </a:lnTo>
                <a:lnTo>
                  <a:pt x="67926" y="134000"/>
                </a:lnTo>
                <a:lnTo>
                  <a:pt x="67926" y="134000"/>
                </a:lnTo>
                <a:lnTo>
                  <a:pt x="68420" y="134693"/>
                </a:lnTo>
                <a:lnTo>
                  <a:pt x="69136" y="133977"/>
                </a:lnTo>
                <a:lnTo>
                  <a:pt x="69136" y="134284"/>
                </a:lnTo>
                <a:lnTo>
                  <a:pt x="68932" y="134489"/>
                </a:lnTo>
                <a:lnTo>
                  <a:pt x="68932" y="134693"/>
                </a:lnTo>
                <a:lnTo>
                  <a:pt x="68727" y="134795"/>
                </a:lnTo>
                <a:lnTo>
                  <a:pt x="69750" y="134795"/>
                </a:lnTo>
                <a:lnTo>
                  <a:pt x="69545" y="134182"/>
                </a:lnTo>
                <a:lnTo>
                  <a:pt x="69767" y="133988"/>
                </a:lnTo>
                <a:lnTo>
                  <a:pt x="69767" y="133988"/>
                </a:lnTo>
                <a:lnTo>
                  <a:pt x="70057" y="134182"/>
                </a:lnTo>
                <a:lnTo>
                  <a:pt x="69852" y="134284"/>
                </a:lnTo>
                <a:lnTo>
                  <a:pt x="70568" y="134591"/>
                </a:lnTo>
                <a:lnTo>
                  <a:pt x="70364" y="135000"/>
                </a:lnTo>
                <a:lnTo>
                  <a:pt x="71489" y="135614"/>
                </a:lnTo>
                <a:lnTo>
                  <a:pt x="71386" y="135716"/>
                </a:lnTo>
                <a:lnTo>
                  <a:pt x="70159" y="135205"/>
                </a:lnTo>
                <a:lnTo>
                  <a:pt x="70364" y="135205"/>
                </a:lnTo>
                <a:lnTo>
                  <a:pt x="70057" y="135000"/>
                </a:lnTo>
                <a:lnTo>
                  <a:pt x="69955" y="135102"/>
                </a:lnTo>
                <a:lnTo>
                  <a:pt x="70568" y="135716"/>
                </a:lnTo>
                <a:lnTo>
                  <a:pt x="70057" y="135511"/>
                </a:lnTo>
                <a:lnTo>
                  <a:pt x="69443" y="135716"/>
                </a:lnTo>
                <a:lnTo>
                  <a:pt x="69545" y="135818"/>
                </a:lnTo>
                <a:lnTo>
                  <a:pt x="73943" y="136125"/>
                </a:lnTo>
                <a:lnTo>
                  <a:pt x="74557" y="135818"/>
                </a:lnTo>
                <a:lnTo>
                  <a:pt x="71489" y="134489"/>
                </a:lnTo>
                <a:lnTo>
                  <a:pt x="71591" y="134284"/>
                </a:lnTo>
                <a:lnTo>
                  <a:pt x="71080" y="133875"/>
                </a:lnTo>
                <a:lnTo>
                  <a:pt x="69782" y="133975"/>
                </a:lnTo>
                <a:lnTo>
                  <a:pt x="69782" y="133975"/>
                </a:lnTo>
                <a:lnTo>
                  <a:pt x="70364" y="133466"/>
                </a:lnTo>
                <a:lnTo>
                  <a:pt x="71080" y="133568"/>
                </a:lnTo>
                <a:lnTo>
                  <a:pt x="71080" y="133568"/>
                </a:lnTo>
                <a:lnTo>
                  <a:pt x="70057" y="132852"/>
                </a:lnTo>
                <a:lnTo>
                  <a:pt x="70364" y="132750"/>
                </a:lnTo>
                <a:lnTo>
                  <a:pt x="69852" y="132341"/>
                </a:lnTo>
                <a:lnTo>
                  <a:pt x="70159" y="131318"/>
                </a:lnTo>
                <a:lnTo>
                  <a:pt x="69750" y="131216"/>
                </a:lnTo>
                <a:lnTo>
                  <a:pt x="69955" y="131216"/>
                </a:lnTo>
                <a:lnTo>
                  <a:pt x="69955" y="131011"/>
                </a:lnTo>
                <a:lnTo>
                  <a:pt x="70670" y="131216"/>
                </a:lnTo>
                <a:lnTo>
                  <a:pt x="70670" y="131216"/>
                </a:lnTo>
                <a:lnTo>
                  <a:pt x="70466" y="130500"/>
                </a:lnTo>
                <a:lnTo>
                  <a:pt x="71591" y="129170"/>
                </a:lnTo>
                <a:lnTo>
                  <a:pt x="71182" y="129068"/>
                </a:lnTo>
                <a:lnTo>
                  <a:pt x="71284" y="128455"/>
                </a:lnTo>
                <a:lnTo>
                  <a:pt x="69443" y="127330"/>
                </a:lnTo>
                <a:lnTo>
                  <a:pt x="69852" y="126409"/>
                </a:lnTo>
                <a:lnTo>
                  <a:pt x="70159" y="126205"/>
                </a:lnTo>
                <a:lnTo>
                  <a:pt x="70670" y="126205"/>
                </a:lnTo>
                <a:lnTo>
                  <a:pt x="70568" y="124670"/>
                </a:lnTo>
                <a:lnTo>
                  <a:pt x="71182" y="124159"/>
                </a:lnTo>
                <a:lnTo>
                  <a:pt x="70568" y="123852"/>
                </a:lnTo>
                <a:lnTo>
                  <a:pt x="70977" y="123750"/>
                </a:lnTo>
                <a:lnTo>
                  <a:pt x="71284" y="124057"/>
                </a:lnTo>
                <a:lnTo>
                  <a:pt x="71284" y="124057"/>
                </a:lnTo>
                <a:lnTo>
                  <a:pt x="70977" y="123443"/>
                </a:lnTo>
                <a:lnTo>
                  <a:pt x="70773" y="123545"/>
                </a:lnTo>
                <a:lnTo>
                  <a:pt x="70364" y="123239"/>
                </a:lnTo>
                <a:lnTo>
                  <a:pt x="69955" y="122318"/>
                </a:lnTo>
                <a:lnTo>
                  <a:pt x="70057" y="122011"/>
                </a:lnTo>
                <a:lnTo>
                  <a:pt x="71182" y="122318"/>
                </a:lnTo>
                <a:lnTo>
                  <a:pt x="72205" y="122011"/>
                </a:lnTo>
                <a:lnTo>
                  <a:pt x="72000" y="121193"/>
                </a:lnTo>
                <a:lnTo>
                  <a:pt x="72102" y="120886"/>
                </a:lnTo>
                <a:lnTo>
                  <a:pt x="71898" y="120580"/>
                </a:lnTo>
                <a:lnTo>
                  <a:pt x="72000" y="120580"/>
                </a:lnTo>
                <a:lnTo>
                  <a:pt x="71693" y="120170"/>
                </a:lnTo>
                <a:lnTo>
                  <a:pt x="75477" y="119250"/>
                </a:lnTo>
                <a:lnTo>
                  <a:pt x="75886" y="117716"/>
                </a:lnTo>
                <a:lnTo>
                  <a:pt x="73739" y="114545"/>
                </a:lnTo>
                <a:lnTo>
                  <a:pt x="73739" y="114034"/>
                </a:lnTo>
                <a:lnTo>
                  <a:pt x="73943" y="114034"/>
                </a:lnTo>
                <a:lnTo>
                  <a:pt x="73841" y="113420"/>
                </a:lnTo>
                <a:lnTo>
                  <a:pt x="74045" y="113932"/>
                </a:lnTo>
                <a:lnTo>
                  <a:pt x="73841" y="114341"/>
                </a:lnTo>
                <a:lnTo>
                  <a:pt x="74557" y="115466"/>
                </a:lnTo>
                <a:lnTo>
                  <a:pt x="77216" y="115875"/>
                </a:lnTo>
                <a:lnTo>
                  <a:pt x="79466" y="111580"/>
                </a:lnTo>
                <a:lnTo>
                  <a:pt x="79568" y="111682"/>
                </a:lnTo>
                <a:lnTo>
                  <a:pt x="79568" y="111273"/>
                </a:lnTo>
                <a:lnTo>
                  <a:pt x="79466" y="110966"/>
                </a:lnTo>
                <a:lnTo>
                  <a:pt x="79773" y="111273"/>
                </a:lnTo>
                <a:lnTo>
                  <a:pt x="79875" y="111273"/>
                </a:lnTo>
                <a:lnTo>
                  <a:pt x="79364" y="112500"/>
                </a:lnTo>
                <a:lnTo>
                  <a:pt x="79773" y="112193"/>
                </a:lnTo>
                <a:lnTo>
                  <a:pt x="80080" y="111170"/>
                </a:lnTo>
                <a:lnTo>
                  <a:pt x="79875" y="111273"/>
                </a:lnTo>
                <a:lnTo>
                  <a:pt x="79875" y="111273"/>
                </a:lnTo>
                <a:lnTo>
                  <a:pt x="81409" y="107898"/>
                </a:lnTo>
                <a:lnTo>
                  <a:pt x="81102" y="106159"/>
                </a:lnTo>
                <a:lnTo>
                  <a:pt x="81614" y="106057"/>
                </a:lnTo>
                <a:lnTo>
                  <a:pt x="81511" y="106159"/>
                </a:lnTo>
                <a:lnTo>
                  <a:pt x="85398" y="103705"/>
                </a:lnTo>
                <a:lnTo>
                  <a:pt x="85807" y="103602"/>
                </a:lnTo>
                <a:lnTo>
                  <a:pt x="85909" y="103398"/>
                </a:lnTo>
                <a:lnTo>
                  <a:pt x="86114" y="103705"/>
                </a:lnTo>
                <a:lnTo>
                  <a:pt x="86830" y="103602"/>
                </a:lnTo>
                <a:lnTo>
                  <a:pt x="86932" y="103091"/>
                </a:lnTo>
                <a:lnTo>
                  <a:pt x="87750" y="102580"/>
                </a:lnTo>
                <a:lnTo>
                  <a:pt x="89080" y="94398"/>
                </a:lnTo>
                <a:lnTo>
                  <a:pt x="89080" y="93170"/>
                </a:lnTo>
                <a:lnTo>
                  <a:pt x="89284" y="93068"/>
                </a:lnTo>
                <a:lnTo>
                  <a:pt x="89489" y="93375"/>
                </a:lnTo>
                <a:lnTo>
                  <a:pt x="90409" y="91534"/>
                </a:lnTo>
                <a:lnTo>
                  <a:pt x="90409" y="91739"/>
                </a:lnTo>
                <a:lnTo>
                  <a:pt x="92557" y="87136"/>
                </a:lnTo>
                <a:lnTo>
                  <a:pt x="91943" y="85398"/>
                </a:lnTo>
                <a:lnTo>
                  <a:pt x="84273" y="82739"/>
                </a:lnTo>
                <a:lnTo>
                  <a:pt x="84068" y="82943"/>
                </a:lnTo>
                <a:lnTo>
                  <a:pt x="83966" y="82534"/>
                </a:lnTo>
                <a:lnTo>
                  <a:pt x="83557" y="83352"/>
                </a:lnTo>
                <a:lnTo>
                  <a:pt x="83557" y="83352"/>
                </a:lnTo>
                <a:lnTo>
                  <a:pt x="83659" y="82636"/>
                </a:lnTo>
                <a:lnTo>
                  <a:pt x="83557" y="82330"/>
                </a:lnTo>
                <a:lnTo>
                  <a:pt x="83557" y="81818"/>
                </a:lnTo>
                <a:lnTo>
                  <a:pt x="80591" y="80795"/>
                </a:lnTo>
                <a:lnTo>
                  <a:pt x="79057" y="82739"/>
                </a:lnTo>
                <a:lnTo>
                  <a:pt x="79364" y="81818"/>
                </a:lnTo>
                <a:lnTo>
                  <a:pt x="78341" y="82125"/>
                </a:lnTo>
                <a:lnTo>
                  <a:pt x="77932" y="81307"/>
                </a:lnTo>
                <a:lnTo>
                  <a:pt x="77625" y="81205"/>
                </a:lnTo>
                <a:lnTo>
                  <a:pt x="77011" y="81614"/>
                </a:lnTo>
                <a:lnTo>
                  <a:pt x="76295" y="81614"/>
                </a:lnTo>
                <a:lnTo>
                  <a:pt x="78852" y="78750"/>
                </a:lnTo>
                <a:lnTo>
                  <a:pt x="77216" y="75375"/>
                </a:lnTo>
                <a:lnTo>
                  <a:pt x="77011" y="75580"/>
                </a:lnTo>
                <a:lnTo>
                  <a:pt x="76807" y="75068"/>
                </a:lnTo>
                <a:lnTo>
                  <a:pt x="76705" y="75170"/>
                </a:lnTo>
                <a:lnTo>
                  <a:pt x="75273" y="74148"/>
                </a:lnTo>
                <a:lnTo>
                  <a:pt x="75068" y="74557"/>
                </a:lnTo>
                <a:lnTo>
                  <a:pt x="74455" y="73841"/>
                </a:lnTo>
                <a:lnTo>
                  <a:pt x="73432" y="74148"/>
                </a:lnTo>
                <a:lnTo>
                  <a:pt x="72614" y="73943"/>
                </a:lnTo>
                <a:lnTo>
                  <a:pt x="72307" y="74352"/>
                </a:lnTo>
                <a:lnTo>
                  <a:pt x="72307" y="73739"/>
                </a:lnTo>
                <a:lnTo>
                  <a:pt x="71284" y="72920"/>
                </a:lnTo>
                <a:lnTo>
                  <a:pt x="70977" y="73432"/>
                </a:lnTo>
                <a:lnTo>
                  <a:pt x="70977" y="73432"/>
                </a:lnTo>
                <a:lnTo>
                  <a:pt x="71080" y="72307"/>
                </a:lnTo>
                <a:lnTo>
                  <a:pt x="69852" y="71284"/>
                </a:lnTo>
                <a:lnTo>
                  <a:pt x="68420" y="71182"/>
                </a:lnTo>
                <a:lnTo>
                  <a:pt x="68830" y="70875"/>
                </a:lnTo>
                <a:lnTo>
                  <a:pt x="69034" y="70568"/>
                </a:lnTo>
                <a:lnTo>
                  <a:pt x="68932" y="70159"/>
                </a:lnTo>
                <a:lnTo>
                  <a:pt x="68420" y="69852"/>
                </a:lnTo>
                <a:lnTo>
                  <a:pt x="68318" y="69955"/>
                </a:lnTo>
                <a:lnTo>
                  <a:pt x="68318" y="70159"/>
                </a:lnTo>
                <a:lnTo>
                  <a:pt x="67909" y="69852"/>
                </a:lnTo>
                <a:lnTo>
                  <a:pt x="67807" y="69955"/>
                </a:lnTo>
                <a:lnTo>
                  <a:pt x="67602" y="69545"/>
                </a:lnTo>
                <a:lnTo>
                  <a:pt x="67398" y="69648"/>
                </a:lnTo>
                <a:lnTo>
                  <a:pt x="67295" y="69239"/>
                </a:lnTo>
                <a:lnTo>
                  <a:pt x="68216" y="69034"/>
                </a:lnTo>
                <a:lnTo>
                  <a:pt x="66068" y="69136"/>
                </a:lnTo>
                <a:lnTo>
                  <a:pt x="66068" y="69239"/>
                </a:lnTo>
                <a:lnTo>
                  <a:pt x="66580" y="69239"/>
                </a:lnTo>
                <a:lnTo>
                  <a:pt x="65045" y="69648"/>
                </a:lnTo>
                <a:lnTo>
                  <a:pt x="64636" y="69443"/>
                </a:lnTo>
                <a:lnTo>
                  <a:pt x="64432" y="69136"/>
                </a:lnTo>
                <a:lnTo>
                  <a:pt x="62489" y="69136"/>
                </a:lnTo>
                <a:lnTo>
                  <a:pt x="62284" y="68523"/>
                </a:lnTo>
                <a:lnTo>
                  <a:pt x="61466" y="68216"/>
                </a:lnTo>
                <a:lnTo>
                  <a:pt x="61159" y="67705"/>
                </a:lnTo>
                <a:lnTo>
                  <a:pt x="60750" y="67705"/>
                </a:lnTo>
                <a:lnTo>
                  <a:pt x="61159" y="68114"/>
                </a:lnTo>
                <a:lnTo>
                  <a:pt x="59727" y="68727"/>
                </a:lnTo>
                <a:lnTo>
                  <a:pt x="59523" y="69239"/>
                </a:lnTo>
                <a:lnTo>
                  <a:pt x="59932" y="70057"/>
                </a:lnTo>
                <a:lnTo>
                  <a:pt x="59625" y="70670"/>
                </a:lnTo>
                <a:lnTo>
                  <a:pt x="59216" y="70364"/>
                </a:lnTo>
                <a:lnTo>
                  <a:pt x="59114" y="69648"/>
                </a:lnTo>
                <a:lnTo>
                  <a:pt x="59420" y="69239"/>
                </a:lnTo>
                <a:lnTo>
                  <a:pt x="59318" y="68727"/>
                </a:lnTo>
                <a:lnTo>
                  <a:pt x="59420" y="68727"/>
                </a:lnTo>
                <a:lnTo>
                  <a:pt x="59216" y="68114"/>
                </a:lnTo>
                <a:lnTo>
                  <a:pt x="59830" y="67807"/>
                </a:lnTo>
                <a:lnTo>
                  <a:pt x="59625" y="67295"/>
                </a:lnTo>
                <a:lnTo>
                  <a:pt x="56966" y="68932"/>
                </a:lnTo>
                <a:lnTo>
                  <a:pt x="56966" y="68727"/>
                </a:lnTo>
                <a:lnTo>
                  <a:pt x="56557" y="68625"/>
                </a:lnTo>
                <a:lnTo>
                  <a:pt x="55739" y="69648"/>
                </a:lnTo>
                <a:lnTo>
                  <a:pt x="55841" y="69545"/>
                </a:lnTo>
                <a:lnTo>
                  <a:pt x="55534" y="70364"/>
                </a:lnTo>
                <a:lnTo>
                  <a:pt x="54614" y="71182"/>
                </a:lnTo>
                <a:lnTo>
                  <a:pt x="54511" y="71898"/>
                </a:lnTo>
                <a:lnTo>
                  <a:pt x="52977" y="70364"/>
                </a:lnTo>
                <a:lnTo>
                  <a:pt x="52057" y="70261"/>
                </a:lnTo>
                <a:lnTo>
                  <a:pt x="51034" y="70875"/>
                </a:lnTo>
                <a:lnTo>
                  <a:pt x="50011" y="70670"/>
                </a:lnTo>
                <a:lnTo>
                  <a:pt x="50011" y="70670"/>
                </a:lnTo>
                <a:lnTo>
                  <a:pt x="50114" y="70875"/>
                </a:lnTo>
                <a:lnTo>
                  <a:pt x="48375" y="68420"/>
                </a:lnTo>
                <a:lnTo>
                  <a:pt x="48580" y="67602"/>
                </a:lnTo>
                <a:lnTo>
                  <a:pt x="48682" y="67705"/>
                </a:lnTo>
                <a:lnTo>
                  <a:pt x="48784" y="66989"/>
                </a:lnTo>
                <a:lnTo>
                  <a:pt x="48784" y="67193"/>
                </a:lnTo>
                <a:lnTo>
                  <a:pt x="49193" y="64739"/>
                </a:lnTo>
                <a:lnTo>
                  <a:pt x="48989" y="64330"/>
                </a:lnTo>
                <a:lnTo>
                  <a:pt x="48580" y="64125"/>
                </a:lnTo>
                <a:lnTo>
                  <a:pt x="48886" y="64227"/>
                </a:lnTo>
                <a:lnTo>
                  <a:pt x="48273" y="63716"/>
                </a:lnTo>
                <a:lnTo>
                  <a:pt x="44284" y="63614"/>
                </a:lnTo>
                <a:lnTo>
                  <a:pt x="45000" y="62795"/>
                </a:lnTo>
                <a:lnTo>
                  <a:pt x="45102" y="61159"/>
                </a:lnTo>
                <a:lnTo>
                  <a:pt x="45409" y="60648"/>
                </a:lnTo>
                <a:lnTo>
                  <a:pt x="45511" y="61261"/>
                </a:lnTo>
                <a:lnTo>
                  <a:pt x="46023" y="60136"/>
                </a:lnTo>
                <a:lnTo>
                  <a:pt x="45818" y="60239"/>
                </a:lnTo>
                <a:lnTo>
                  <a:pt x="46125" y="59932"/>
                </a:lnTo>
                <a:lnTo>
                  <a:pt x="46125" y="59625"/>
                </a:lnTo>
                <a:lnTo>
                  <a:pt x="46534" y="58807"/>
                </a:lnTo>
                <a:lnTo>
                  <a:pt x="46432" y="57989"/>
                </a:lnTo>
                <a:lnTo>
                  <a:pt x="43875" y="58295"/>
                </a:lnTo>
                <a:lnTo>
                  <a:pt x="42955" y="60239"/>
                </a:lnTo>
                <a:lnTo>
                  <a:pt x="42341" y="60648"/>
                </a:lnTo>
                <a:lnTo>
                  <a:pt x="42545" y="60648"/>
                </a:lnTo>
                <a:lnTo>
                  <a:pt x="42443" y="60955"/>
                </a:lnTo>
                <a:lnTo>
                  <a:pt x="39477" y="61261"/>
                </a:lnTo>
                <a:lnTo>
                  <a:pt x="38557" y="60750"/>
                </a:lnTo>
                <a:lnTo>
                  <a:pt x="38557" y="60750"/>
                </a:lnTo>
                <a:lnTo>
                  <a:pt x="38659" y="60852"/>
                </a:lnTo>
                <a:lnTo>
                  <a:pt x="38659" y="60852"/>
                </a:lnTo>
                <a:lnTo>
                  <a:pt x="38352" y="60648"/>
                </a:lnTo>
                <a:lnTo>
                  <a:pt x="38352" y="60648"/>
                </a:lnTo>
                <a:lnTo>
                  <a:pt x="38557" y="60750"/>
                </a:lnTo>
                <a:lnTo>
                  <a:pt x="37432" y="57989"/>
                </a:lnTo>
                <a:lnTo>
                  <a:pt x="37432" y="58193"/>
                </a:lnTo>
                <a:lnTo>
                  <a:pt x="37227" y="57375"/>
                </a:lnTo>
                <a:lnTo>
                  <a:pt x="37432" y="57989"/>
                </a:lnTo>
                <a:lnTo>
                  <a:pt x="38455" y="52159"/>
                </a:lnTo>
                <a:lnTo>
                  <a:pt x="38250" y="51750"/>
                </a:lnTo>
                <a:lnTo>
                  <a:pt x="38761" y="51545"/>
                </a:lnTo>
                <a:lnTo>
                  <a:pt x="38761" y="51341"/>
                </a:lnTo>
                <a:lnTo>
                  <a:pt x="39068" y="51136"/>
                </a:lnTo>
                <a:lnTo>
                  <a:pt x="38966" y="51136"/>
                </a:lnTo>
                <a:lnTo>
                  <a:pt x="39170" y="51034"/>
                </a:lnTo>
                <a:lnTo>
                  <a:pt x="39375" y="50830"/>
                </a:lnTo>
                <a:lnTo>
                  <a:pt x="39682" y="50727"/>
                </a:lnTo>
                <a:lnTo>
                  <a:pt x="39580" y="50523"/>
                </a:lnTo>
                <a:lnTo>
                  <a:pt x="40091" y="50625"/>
                </a:lnTo>
                <a:lnTo>
                  <a:pt x="41216" y="49909"/>
                </a:lnTo>
                <a:lnTo>
                  <a:pt x="41216" y="49705"/>
                </a:lnTo>
                <a:lnTo>
                  <a:pt x="41420" y="49398"/>
                </a:lnTo>
                <a:lnTo>
                  <a:pt x="41420" y="49602"/>
                </a:lnTo>
                <a:lnTo>
                  <a:pt x="41625" y="49602"/>
                </a:lnTo>
                <a:lnTo>
                  <a:pt x="41318" y="49807"/>
                </a:lnTo>
                <a:lnTo>
                  <a:pt x="42341" y="49193"/>
                </a:lnTo>
                <a:lnTo>
                  <a:pt x="43773" y="49602"/>
                </a:lnTo>
                <a:lnTo>
                  <a:pt x="43977" y="49398"/>
                </a:lnTo>
                <a:lnTo>
                  <a:pt x="44489" y="49602"/>
                </a:lnTo>
                <a:lnTo>
                  <a:pt x="44489" y="49909"/>
                </a:lnTo>
                <a:lnTo>
                  <a:pt x="44386" y="49909"/>
                </a:lnTo>
                <a:lnTo>
                  <a:pt x="45205" y="50114"/>
                </a:lnTo>
                <a:lnTo>
                  <a:pt x="45409" y="49705"/>
                </a:lnTo>
                <a:lnTo>
                  <a:pt x="45920" y="50216"/>
                </a:lnTo>
                <a:lnTo>
                  <a:pt x="46125" y="50216"/>
                </a:lnTo>
                <a:lnTo>
                  <a:pt x="45818" y="49705"/>
                </a:lnTo>
                <a:lnTo>
                  <a:pt x="46227" y="49091"/>
                </a:lnTo>
                <a:lnTo>
                  <a:pt x="46227" y="49091"/>
                </a:lnTo>
                <a:lnTo>
                  <a:pt x="45920" y="49295"/>
                </a:lnTo>
                <a:lnTo>
                  <a:pt x="46023" y="48989"/>
                </a:lnTo>
                <a:lnTo>
                  <a:pt x="45307" y="49091"/>
                </a:lnTo>
                <a:lnTo>
                  <a:pt x="47557" y="48477"/>
                </a:lnTo>
                <a:lnTo>
                  <a:pt x="47557" y="48477"/>
                </a:lnTo>
                <a:lnTo>
                  <a:pt x="47455" y="48989"/>
                </a:lnTo>
                <a:lnTo>
                  <a:pt x="47966" y="48784"/>
                </a:lnTo>
                <a:lnTo>
                  <a:pt x="47966" y="48886"/>
                </a:lnTo>
                <a:lnTo>
                  <a:pt x="48477" y="48580"/>
                </a:lnTo>
                <a:lnTo>
                  <a:pt x="48477" y="48580"/>
                </a:lnTo>
                <a:lnTo>
                  <a:pt x="48170" y="48886"/>
                </a:lnTo>
                <a:lnTo>
                  <a:pt x="48886" y="48784"/>
                </a:lnTo>
                <a:lnTo>
                  <a:pt x="49602" y="48886"/>
                </a:lnTo>
                <a:lnTo>
                  <a:pt x="49500" y="49091"/>
                </a:lnTo>
                <a:lnTo>
                  <a:pt x="49655" y="49401"/>
                </a:lnTo>
                <a:lnTo>
                  <a:pt x="49655" y="49401"/>
                </a:lnTo>
                <a:lnTo>
                  <a:pt x="51239" y="49500"/>
                </a:lnTo>
                <a:lnTo>
                  <a:pt x="51750" y="50216"/>
                </a:lnTo>
                <a:lnTo>
                  <a:pt x="51443" y="51545"/>
                </a:lnTo>
                <a:lnTo>
                  <a:pt x="51648" y="51239"/>
                </a:lnTo>
                <a:lnTo>
                  <a:pt x="51852" y="51341"/>
                </a:lnTo>
                <a:lnTo>
                  <a:pt x="51443" y="51750"/>
                </a:lnTo>
                <a:lnTo>
                  <a:pt x="52670" y="54102"/>
                </a:lnTo>
                <a:lnTo>
                  <a:pt x="52875" y="54102"/>
                </a:lnTo>
                <a:lnTo>
                  <a:pt x="53485" y="53390"/>
                </a:lnTo>
                <a:lnTo>
                  <a:pt x="53485" y="53390"/>
                </a:lnTo>
                <a:lnTo>
                  <a:pt x="53403" y="50915"/>
                </a:lnTo>
                <a:lnTo>
                  <a:pt x="53591" y="50727"/>
                </a:lnTo>
                <a:lnTo>
                  <a:pt x="53489" y="47761"/>
                </a:lnTo>
                <a:lnTo>
                  <a:pt x="53693" y="47659"/>
                </a:lnTo>
                <a:lnTo>
                  <a:pt x="54307" y="46636"/>
                </a:lnTo>
                <a:lnTo>
                  <a:pt x="54307" y="46841"/>
                </a:lnTo>
                <a:lnTo>
                  <a:pt x="54409" y="46739"/>
                </a:lnTo>
                <a:lnTo>
                  <a:pt x="54409" y="46636"/>
                </a:lnTo>
                <a:lnTo>
                  <a:pt x="55841" y="45716"/>
                </a:lnTo>
                <a:lnTo>
                  <a:pt x="55841" y="45818"/>
                </a:lnTo>
                <a:lnTo>
                  <a:pt x="57170" y="44898"/>
                </a:lnTo>
                <a:lnTo>
                  <a:pt x="57170" y="45102"/>
                </a:lnTo>
                <a:lnTo>
                  <a:pt x="57784" y="44284"/>
                </a:lnTo>
                <a:lnTo>
                  <a:pt x="58705" y="44080"/>
                </a:lnTo>
                <a:lnTo>
                  <a:pt x="58193" y="43875"/>
                </a:lnTo>
                <a:lnTo>
                  <a:pt x="58602" y="43875"/>
                </a:lnTo>
                <a:lnTo>
                  <a:pt x="58295" y="43466"/>
                </a:lnTo>
                <a:lnTo>
                  <a:pt x="59420" y="43364"/>
                </a:lnTo>
                <a:lnTo>
                  <a:pt x="59523" y="43057"/>
                </a:lnTo>
                <a:lnTo>
                  <a:pt x="59523" y="43057"/>
                </a:lnTo>
                <a:lnTo>
                  <a:pt x="59216" y="43364"/>
                </a:lnTo>
                <a:lnTo>
                  <a:pt x="58705" y="43057"/>
                </a:lnTo>
                <a:lnTo>
                  <a:pt x="58807" y="42750"/>
                </a:lnTo>
                <a:lnTo>
                  <a:pt x="59216" y="42852"/>
                </a:lnTo>
                <a:lnTo>
                  <a:pt x="59318" y="42750"/>
                </a:lnTo>
                <a:lnTo>
                  <a:pt x="59523" y="42852"/>
                </a:lnTo>
                <a:lnTo>
                  <a:pt x="59523" y="42545"/>
                </a:lnTo>
                <a:lnTo>
                  <a:pt x="59420" y="42034"/>
                </a:lnTo>
                <a:lnTo>
                  <a:pt x="59216" y="41932"/>
                </a:lnTo>
                <a:lnTo>
                  <a:pt x="58705" y="41625"/>
                </a:lnTo>
                <a:lnTo>
                  <a:pt x="59114" y="41727"/>
                </a:lnTo>
                <a:lnTo>
                  <a:pt x="59216" y="41932"/>
                </a:lnTo>
                <a:lnTo>
                  <a:pt x="59216" y="41932"/>
                </a:lnTo>
                <a:lnTo>
                  <a:pt x="59114" y="41420"/>
                </a:lnTo>
                <a:lnTo>
                  <a:pt x="59420" y="41420"/>
                </a:lnTo>
                <a:lnTo>
                  <a:pt x="59523" y="41318"/>
                </a:lnTo>
                <a:lnTo>
                  <a:pt x="59011" y="40705"/>
                </a:lnTo>
                <a:lnTo>
                  <a:pt x="59523" y="41216"/>
                </a:lnTo>
                <a:lnTo>
                  <a:pt x="59523" y="40807"/>
                </a:lnTo>
                <a:lnTo>
                  <a:pt x="58909" y="40500"/>
                </a:lnTo>
                <a:lnTo>
                  <a:pt x="59318" y="39989"/>
                </a:lnTo>
                <a:lnTo>
                  <a:pt x="59011" y="40500"/>
                </a:lnTo>
                <a:lnTo>
                  <a:pt x="59216" y="40398"/>
                </a:lnTo>
                <a:lnTo>
                  <a:pt x="59216" y="40602"/>
                </a:lnTo>
                <a:lnTo>
                  <a:pt x="59318" y="40500"/>
                </a:lnTo>
                <a:lnTo>
                  <a:pt x="59625" y="40807"/>
                </a:lnTo>
                <a:lnTo>
                  <a:pt x="59523" y="40295"/>
                </a:lnTo>
                <a:lnTo>
                  <a:pt x="59727" y="40500"/>
                </a:lnTo>
                <a:lnTo>
                  <a:pt x="59830" y="39580"/>
                </a:lnTo>
                <a:lnTo>
                  <a:pt x="60034" y="39477"/>
                </a:lnTo>
                <a:lnTo>
                  <a:pt x="60034" y="39580"/>
                </a:lnTo>
                <a:lnTo>
                  <a:pt x="60136" y="39375"/>
                </a:lnTo>
                <a:lnTo>
                  <a:pt x="60136" y="39477"/>
                </a:lnTo>
                <a:lnTo>
                  <a:pt x="60443" y="39273"/>
                </a:lnTo>
                <a:lnTo>
                  <a:pt x="60443" y="39375"/>
                </a:lnTo>
                <a:lnTo>
                  <a:pt x="60341" y="39477"/>
                </a:lnTo>
                <a:lnTo>
                  <a:pt x="60443" y="39477"/>
                </a:lnTo>
                <a:lnTo>
                  <a:pt x="60034" y="39784"/>
                </a:lnTo>
                <a:lnTo>
                  <a:pt x="60136" y="39784"/>
                </a:lnTo>
                <a:lnTo>
                  <a:pt x="59830" y="40193"/>
                </a:lnTo>
                <a:lnTo>
                  <a:pt x="60136" y="40295"/>
                </a:lnTo>
                <a:lnTo>
                  <a:pt x="60136" y="40500"/>
                </a:lnTo>
                <a:lnTo>
                  <a:pt x="60034" y="40705"/>
                </a:lnTo>
                <a:lnTo>
                  <a:pt x="60034" y="40909"/>
                </a:lnTo>
                <a:lnTo>
                  <a:pt x="60136" y="40909"/>
                </a:lnTo>
                <a:lnTo>
                  <a:pt x="59727" y="41830"/>
                </a:lnTo>
                <a:lnTo>
                  <a:pt x="60750" y="40500"/>
                </a:lnTo>
                <a:lnTo>
                  <a:pt x="60750" y="39375"/>
                </a:lnTo>
                <a:lnTo>
                  <a:pt x="61057" y="39886"/>
                </a:lnTo>
                <a:lnTo>
                  <a:pt x="62182" y="38864"/>
                </a:lnTo>
                <a:lnTo>
                  <a:pt x="62386" y="38455"/>
                </a:lnTo>
                <a:lnTo>
                  <a:pt x="62284" y="38250"/>
                </a:lnTo>
                <a:lnTo>
                  <a:pt x="62591" y="37636"/>
                </a:lnTo>
                <a:lnTo>
                  <a:pt x="62489" y="38148"/>
                </a:lnTo>
                <a:lnTo>
                  <a:pt x="64943" y="37125"/>
                </a:lnTo>
                <a:lnTo>
                  <a:pt x="65045" y="37227"/>
                </a:lnTo>
                <a:lnTo>
                  <a:pt x="65148" y="37125"/>
                </a:lnTo>
                <a:lnTo>
                  <a:pt x="65148" y="37125"/>
                </a:lnTo>
                <a:lnTo>
                  <a:pt x="65045" y="37432"/>
                </a:lnTo>
                <a:lnTo>
                  <a:pt x="65557" y="37227"/>
                </a:lnTo>
                <a:lnTo>
                  <a:pt x="65557" y="37227"/>
                </a:lnTo>
                <a:lnTo>
                  <a:pt x="65455" y="37330"/>
                </a:lnTo>
                <a:lnTo>
                  <a:pt x="66068" y="37227"/>
                </a:lnTo>
                <a:lnTo>
                  <a:pt x="65966" y="36818"/>
                </a:lnTo>
                <a:lnTo>
                  <a:pt x="65761" y="37125"/>
                </a:lnTo>
                <a:lnTo>
                  <a:pt x="65455" y="36614"/>
                </a:lnTo>
                <a:lnTo>
                  <a:pt x="66784" y="35080"/>
                </a:lnTo>
                <a:lnTo>
                  <a:pt x="66886" y="35182"/>
                </a:lnTo>
                <a:lnTo>
                  <a:pt x="66989" y="34977"/>
                </a:lnTo>
                <a:lnTo>
                  <a:pt x="66989" y="35080"/>
                </a:lnTo>
                <a:lnTo>
                  <a:pt x="67091" y="34875"/>
                </a:lnTo>
                <a:lnTo>
                  <a:pt x="67091" y="35080"/>
                </a:lnTo>
                <a:lnTo>
                  <a:pt x="67193" y="34977"/>
                </a:lnTo>
                <a:lnTo>
                  <a:pt x="68011" y="34364"/>
                </a:lnTo>
                <a:lnTo>
                  <a:pt x="68011" y="34466"/>
                </a:lnTo>
                <a:lnTo>
                  <a:pt x="67909" y="34568"/>
                </a:lnTo>
                <a:lnTo>
                  <a:pt x="68114" y="34670"/>
                </a:lnTo>
                <a:lnTo>
                  <a:pt x="68216" y="34364"/>
                </a:lnTo>
                <a:lnTo>
                  <a:pt x="68523" y="34568"/>
                </a:lnTo>
                <a:lnTo>
                  <a:pt x="69136" y="34261"/>
                </a:lnTo>
                <a:lnTo>
                  <a:pt x="69545" y="33648"/>
                </a:lnTo>
                <a:lnTo>
                  <a:pt x="70568" y="33443"/>
                </a:lnTo>
                <a:lnTo>
                  <a:pt x="70466" y="33545"/>
                </a:lnTo>
                <a:lnTo>
                  <a:pt x="71795" y="32932"/>
                </a:lnTo>
                <a:lnTo>
                  <a:pt x="72102" y="33034"/>
                </a:lnTo>
                <a:lnTo>
                  <a:pt x="71386" y="33443"/>
                </a:lnTo>
                <a:lnTo>
                  <a:pt x="72716" y="33443"/>
                </a:lnTo>
                <a:lnTo>
                  <a:pt x="71898" y="33852"/>
                </a:lnTo>
                <a:lnTo>
                  <a:pt x="71898" y="33545"/>
                </a:lnTo>
                <a:lnTo>
                  <a:pt x="71795" y="33545"/>
                </a:lnTo>
                <a:lnTo>
                  <a:pt x="70568" y="34261"/>
                </a:lnTo>
                <a:lnTo>
                  <a:pt x="70568" y="34261"/>
                </a:lnTo>
                <a:lnTo>
                  <a:pt x="70364" y="34364"/>
                </a:lnTo>
                <a:lnTo>
                  <a:pt x="69955" y="35182"/>
                </a:lnTo>
                <a:lnTo>
                  <a:pt x="70261" y="35386"/>
                </a:lnTo>
                <a:lnTo>
                  <a:pt x="71795" y="34364"/>
                </a:lnTo>
                <a:lnTo>
                  <a:pt x="71795" y="34466"/>
                </a:lnTo>
                <a:lnTo>
                  <a:pt x="71898" y="34261"/>
                </a:lnTo>
                <a:lnTo>
                  <a:pt x="74250" y="33648"/>
                </a:lnTo>
                <a:lnTo>
                  <a:pt x="74250" y="33443"/>
                </a:lnTo>
                <a:lnTo>
                  <a:pt x="74250" y="33136"/>
                </a:lnTo>
                <a:lnTo>
                  <a:pt x="73943" y="32932"/>
                </a:lnTo>
                <a:lnTo>
                  <a:pt x="73227" y="33239"/>
                </a:lnTo>
                <a:lnTo>
                  <a:pt x="73330" y="33136"/>
                </a:lnTo>
                <a:lnTo>
                  <a:pt x="72307" y="32830"/>
                </a:lnTo>
                <a:lnTo>
                  <a:pt x="72511" y="32727"/>
                </a:lnTo>
                <a:lnTo>
                  <a:pt x="72000" y="32420"/>
                </a:lnTo>
                <a:lnTo>
                  <a:pt x="72000" y="31807"/>
                </a:lnTo>
                <a:lnTo>
                  <a:pt x="71693" y="31705"/>
                </a:lnTo>
                <a:lnTo>
                  <a:pt x="72409" y="31091"/>
                </a:lnTo>
                <a:lnTo>
                  <a:pt x="72146" y="31003"/>
                </a:lnTo>
                <a:lnTo>
                  <a:pt x="72146" y="31003"/>
                </a:lnTo>
                <a:lnTo>
                  <a:pt x="71795" y="31091"/>
                </a:lnTo>
                <a:lnTo>
                  <a:pt x="70875" y="30784"/>
                </a:lnTo>
                <a:lnTo>
                  <a:pt x="72102" y="30784"/>
                </a:lnTo>
                <a:lnTo>
                  <a:pt x="72818" y="29966"/>
                </a:lnTo>
                <a:lnTo>
                  <a:pt x="70568" y="29966"/>
                </a:lnTo>
                <a:lnTo>
                  <a:pt x="63307" y="33852"/>
                </a:lnTo>
                <a:lnTo>
                  <a:pt x="63307" y="33852"/>
                </a:lnTo>
                <a:lnTo>
                  <a:pt x="68114" y="31091"/>
                </a:lnTo>
                <a:lnTo>
                  <a:pt x="67602" y="30375"/>
                </a:lnTo>
                <a:lnTo>
                  <a:pt x="79977" y="27205"/>
                </a:lnTo>
                <a:lnTo>
                  <a:pt x="80795" y="26489"/>
                </a:lnTo>
                <a:lnTo>
                  <a:pt x="80591" y="26284"/>
                </a:lnTo>
                <a:lnTo>
                  <a:pt x="81000" y="26080"/>
                </a:lnTo>
                <a:lnTo>
                  <a:pt x="81205" y="25466"/>
                </a:lnTo>
                <a:lnTo>
                  <a:pt x="80898" y="25159"/>
                </a:lnTo>
                <a:lnTo>
                  <a:pt x="80080" y="25364"/>
                </a:lnTo>
                <a:lnTo>
                  <a:pt x="79977" y="25261"/>
                </a:lnTo>
                <a:lnTo>
                  <a:pt x="80386" y="24852"/>
                </a:lnTo>
                <a:lnTo>
                  <a:pt x="79875" y="24750"/>
                </a:lnTo>
                <a:lnTo>
                  <a:pt x="77727" y="25568"/>
                </a:lnTo>
                <a:lnTo>
                  <a:pt x="78034" y="25364"/>
                </a:lnTo>
                <a:lnTo>
                  <a:pt x="77830" y="25261"/>
                </a:lnTo>
                <a:lnTo>
                  <a:pt x="80182" y="24545"/>
                </a:lnTo>
                <a:lnTo>
                  <a:pt x="80182" y="24034"/>
                </a:lnTo>
                <a:lnTo>
                  <a:pt x="79773" y="24136"/>
                </a:lnTo>
                <a:lnTo>
                  <a:pt x="79261" y="23727"/>
                </a:lnTo>
                <a:lnTo>
                  <a:pt x="78648" y="24034"/>
                </a:lnTo>
                <a:lnTo>
                  <a:pt x="79159" y="23727"/>
                </a:lnTo>
                <a:lnTo>
                  <a:pt x="78852" y="23625"/>
                </a:lnTo>
                <a:lnTo>
                  <a:pt x="78239" y="23830"/>
                </a:lnTo>
                <a:lnTo>
                  <a:pt x="78648" y="23523"/>
                </a:lnTo>
                <a:lnTo>
                  <a:pt x="78648" y="23114"/>
                </a:lnTo>
                <a:lnTo>
                  <a:pt x="78545" y="23216"/>
                </a:lnTo>
                <a:lnTo>
                  <a:pt x="78443" y="23011"/>
                </a:lnTo>
                <a:lnTo>
                  <a:pt x="77932" y="22909"/>
                </a:lnTo>
                <a:lnTo>
                  <a:pt x="78136" y="22705"/>
                </a:lnTo>
                <a:lnTo>
                  <a:pt x="77830" y="22705"/>
                </a:lnTo>
                <a:lnTo>
                  <a:pt x="78136" y="22602"/>
                </a:lnTo>
                <a:lnTo>
                  <a:pt x="77727" y="22500"/>
                </a:lnTo>
                <a:lnTo>
                  <a:pt x="77932" y="22398"/>
                </a:lnTo>
                <a:lnTo>
                  <a:pt x="77523" y="22193"/>
                </a:lnTo>
                <a:lnTo>
                  <a:pt x="78341" y="22091"/>
                </a:lnTo>
                <a:lnTo>
                  <a:pt x="77727" y="21477"/>
                </a:lnTo>
                <a:lnTo>
                  <a:pt x="78341" y="21170"/>
                </a:lnTo>
                <a:lnTo>
                  <a:pt x="78034" y="20864"/>
                </a:lnTo>
                <a:lnTo>
                  <a:pt x="77420" y="20966"/>
                </a:lnTo>
                <a:lnTo>
                  <a:pt x="77420" y="20966"/>
                </a:lnTo>
                <a:lnTo>
                  <a:pt x="78136" y="20557"/>
                </a:lnTo>
                <a:lnTo>
                  <a:pt x="77318" y="20659"/>
                </a:lnTo>
                <a:lnTo>
                  <a:pt x="77318" y="20659"/>
                </a:lnTo>
                <a:lnTo>
                  <a:pt x="77932" y="20455"/>
                </a:lnTo>
                <a:lnTo>
                  <a:pt x="77727" y="20148"/>
                </a:lnTo>
                <a:lnTo>
                  <a:pt x="77932" y="20045"/>
                </a:lnTo>
                <a:lnTo>
                  <a:pt x="77318" y="20045"/>
                </a:lnTo>
                <a:lnTo>
                  <a:pt x="77727" y="19943"/>
                </a:lnTo>
                <a:lnTo>
                  <a:pt x="77523" y="19636"/>
                </a:lnTo>
                <a:lnTo>
                  <a:pt x="77727" y="19534"/>
                </a:lnTo>
                <a:lnTo>
                  <a:pt x="77625" y="19330"/>
                </a:lnTo>
                <a:lnTo>
                  <a:pt x="77420" y="19330"/>
                </a:lnTo>
                <a:lnTo>
                  <a:pt x="77216" y="19125"/>
                </a:lnTo>
                <a:lnTo>
                  <a:pt x="77216" y="18818"/>
                </a:lnTo>
                <a:lnTo>
                  <a:pt x="76705" y="19739"/>
                </a:lnTo>
                <a:lnTo>
                  <a:pt x="76398" y="19739"/>
                </a:lnTo>
                <a:lnTo>
                  <a:pt x="76295" y="20045"/>
                </a:lnTo>
                <a:lnTo>
                  <a:pt x="75580" y="20557"/>
                </a:lnTo>
                <a:lnTo>
                  <a:pt x="75477" y="20250"/>
                </a:lnTo>
                <a:lnTo>
                  <a:pt x="74148" y="21068"/>
                </a:lnTo>
                <a:lnTo>
                  <a:pt x="74250" y="20659"/>
                </a:lnTo>
                <a:lnTo>
                  <a:pt x="73943" y="20864"/>
                </a:lnTo>
                <a:lnTo>
                  <a:pt x="73841" y="20761"/>
                </a:lnTo>
                <a:lnTo>
                  <a:pt x="73739" y="20761"/>
                </a:lnTo>
                <a:lnTo>
                  <a:pt x="73943" y="20250"/>
                </a:lnTo>
                <a:lnTo>
                  <a:pt x="72716" y="20250"/>
                </a:lnTo>
                <a:lnTo>
                  <a:pt x="73534" y="19739"/>
                </a:lnTo>
                <a:lnTo>
                  <a:pt x="73330" y="19739"/>
                </a:lnTo>
                <a:lnTo>
                  <a:pt x="73534" y="19330"/>
                </a:lnTo>
                <a:lnTo>
                  <a:pt x="72920" y="19125"/>
                </a:lnTo>
                <a:lnTo>
                  <a:pt x="73636" y="19023"/>
                </a:lnTo>
                <a:lnTo>
                  <a:pt x="74148" y="18102"/>
                </a:lnTo>
                <a:lnTo>
                  <a:pt x="74148" y="18102"/>
                </a:lnTo>
                <a:lnTo>
                  <a:pt x="73841" y="18307"/>
                </a:lnTo>
                <a:lnTo>
                  <a:pt x="72716" y="17795"/>
                </a:lnTo>
                <a:lnTo>
                  <a:pt x="73023" y="17591"/>
                </a:lnTo>
                <a:lnTo>
                  <a:pt x="72511" y="17591"/>
                </a:lnTo>
                <a:lnTo>
                  <a:pt x="72000" y="16875"/>
                </a:lnTo>
                <a:lnTo>
                  <a:pt x="70364" y="17080"/>
                </a:lnTo>
                <a:lnTo>
                  <a:pt x="70466" y="16977"/>
                </a:lnTo>
                <a:lnTo>
                  <a:pt x="68932" y="16875"/>
                </a:lnTo>
                <a:lnTo>
                  <a:pt x="68727" y="17693"/>
                </a:lnTo>
                <a:lnTo>
                  <a:pt x="67909" y="18307"/>
                </a:lnTo>
                <a:lnTo>
                  <a:pt x="68318" y="18307"/>
                </a:lnTo>
                <a:lnTo>
                  <a:pt x="67909" y="19023"/>
                </a:lnTo>
                <a:lnTo>
                  <a:pt x="68114" y="19125"/>
                </a:lnTo>
                <a:lnTo>
                  <a:pt x="66580" y="20250"/>
                </a:lnTo>
                <a:lnTo>
                  <a:pt x="67193" y="21784"/>
                </a:lnTo>
                <a:lnTo>
                  <a:pt x="63511" y="24239"/>
                </a:lnTo>
                <a:lnTo>
                  <a:pt x="63716" y="24750"/>
                </a:lnTo>
                <a:lnTo>
                  <a:pt x="63614" y="24750"/>
                </a:lnTo>
                <a:lnTo>
                  <a:pt x="63716" y="25057"/>
                </a:lnTo>
                <a:lnTo>
                  <a:pt x="63307" y="26591"/>
                </a:lnTo>
                <a:lnTo>
                  <a:pt x="62693" y="27000"/>
                </a:lnTo>
                <a:lnTo>
                  <a:pt x="62795" y="27307"/>
                </a:lnTo>
                <a:lnTo>
                  <a:pt x="62489" y="27614"/>
                </a:lnTo>
                <a:lnTo>
                  <a:pt x="62386" y="27205"/>
                </a:lnTo>
                <a:lnTo>
                  <a:pt x="61977" y="27511"/>
                </a:lnTo>
                <a:lnTo>
                  <a:pt x="61977" y="28023"/>
                </a:lnTo>
                <a:lnTo>
                  <a:pt x="60955" y="27716"/>
                </a:lnTo>
                <a:lnTo>
                  <a:pt x="61364" y="27000"/>
                </a:lnTo>
                <a:lnTo>
                  <a:pt x="60648" y="26591"/>
                </a:lnTo>
                <a:lnTo>
                  <a:pt x="61466" y="24341"/>
                </a:lnTo>
                <a:lnTo>
                  <a:pt x="60852" y="23625"/>
                </a:lnTo>
                <a:lnTo>
                  <a:pt x="59420" y="23830"/>
                </a:lnTo>
                <a:lnTo>
                  <a:pt x="59216" y="23216"/>
                </a:lnTo>
                <a:lnTo>
                  <a:pt x="57682" y="22091"/>
                </a:lnTo>
                <a:lnTo>
                  <a:pt x="55227" y="21989"/>
                </a:lnTo>
                <a:lnTo>
                  <a:pt x="55330" y="21886"/>
                </a:lnTo>
                <a:lnTo>
                  <a:pt x="54920" y="22091"/>
                </a:lnTo>
                <a:lnTo>
                  <a:pt x="55636" y="20761"/>
                </a:lnTo>
                <a:lnTo>
                  <a:pt x="55534" y="20250"/>
                </a:lnTo>
                <a:lnTo>
                  <a:pt x="54614" y="20761"/>
                </a:lnTo>
                <a:lnTo>
                  <a:pt x="54920" y="20352"/>
                </a:lnTo>
                <a:lnTo>
                  <a:pt x="54716" y="20045"/>
                </a:lnTo>
                <a:lnTo>
                  <a:pt x="57580" y="17489"/>
                </a:lnTo>
                <a:lnTo>
                  <a:pt x="57580" y="17284"/>
                </a:lnTo>
                <a:lnTo>
                  <a:pt x="58091" y="16875"/>
                </a:lnTo>
                <a:lnTo>
                  <a:pt x="58398" y="17080"/>
                </a:lnTo>
                <a:lnTo>
                  <a:pt x="58398" y="16875"/>
                </a:lnTo>
                <a:lnTo>
                  <a:pt x="59114" y="16670"/>
                </a:lnTo>
                <a:lnTo>
                  <a:pt x="59216" y="16466"/>
                </a:lnTo>
                <a:lnTo>
                  <a:pt x="60136" y="16364"/>
                </a:lnTo>
                <a:lnTo>
                  <a:pt x="60239" y="15852"/>
                </a:lnTo>
                <a:lnTo>
                  <a:pt x="59830" y="15648"/>
                </a:lnTo>
                <a:lnTo>
                  <a:pt x="59420" y="15852"/>
                </a:lnTo>
                <a:lnTo>
                  <a:pt x="59727" y="15648"/>
                </a:lnTo>
                <a:lnTo>
                  <a:pt x="59011" y="15443"/>
                </a:lnTo>
                <a:lnTo>
                  <a:pt x="58909" y="15239"/>
                </a:lnTo>
                <a:lnTo>
                  <a:pt x="59932" y="15545"/>
                </a:lnTo>
                <a:lnTo>
                  <a:pt x="59932" y="15648"/>
                </a:lnTo>
                <a:lnTo>
                  <a:pt x="64227" y="14318"/>
                </a:lnTo>
                <a:lnTo>
                  <a:pt x="61670" y="13602"/>
                </a:lnTo>
                <a:lnTo>
                  <a:pt x="62693" y="13705"/>
                </a:lnTo>
                <a:lnTo>
                  <a:pt x="64330" y="14114"/>
                </a:lnTo>
                <a:lnTo>
                  <a:pt x="65455" y="13602"/>
                </a:lnTo>
                <a:lnTo>
                  <a:pt x="65250" y="13193"/>
                </a:lnTo>
                <a:lnTo>
                  <a:pt x="66170" y="13091"/>
                </a:lnTo>
                <a:lnTo>
                  <a:pt x="66375" y="13398"/>
                </a:lnTo>
                <a:lnTo>
                  <a:pt x="66784" y="13295"/>
                </a:lnTo>
                <a:lnTo>
                  <a:pt x="67091" y="13091"/>
                </a:lnTo>
                <a:lnTo>
                  <a:pt x="66580" y="12784"/>
                </a:lnTo>
                <a:lnTo>
                  <a:pt x="66580" y="12784"/>
                </a:lnTo>
                <a:lnTo>
                  <a:pt x="67091" y="12886"/>
                </a:lnTo>
                <a:lnTo>
                  <a:pt x="67398" y="13295"/>
                </a:lnTo>
                <a:lnTo>
                  <a:pt x="69545" y="12273"/>
                </a:lnTo>
                <a:lnTo>
                  <a:pt x="69443" y="11659"/>
                </a:lnTo>
                <a:lnTo>
                  <a:pt x="69955" y="11045"/>
                </a:lnTo>
                <a:lnTo>
                  <a:pt x="70568" y="10841"/>
                </a:lnTo>
                <a:lnTo>
                  <a:pt x="69955" y="10739"/>
                </a:lnTo>
                <a:lnTo>
                  <a:pt x="69852" y="10534"/>
                </a:lnTo>
                <a:lnTo>
                  <a:pt x="70159" y="10432"/>
                </a:lnTo>
                <a:lnTo>
                  <a:pt x="68216" y="10227"/>
                </a:lnTo>
                <a:lnTo>
                  <a:pt x="67909" y="10739"/>
                </a:lnTo>
                <a:lnTo>
                  <a:pt x="68114" y="10943"/>
                </a:lnTo>
                <a:lnTo>
                  <a:pt x="67807" y="11045"/>
                </a:lnTo>
                <a:lnTo>
                  <a:pt x="68011" y="11148"/>
                </a:lnTo>
                <a:lnTo>
                  <a:pt x="65352" y="12580"/>
                </a:lnTo>
                <a:lnTo>
                  <a:pt x="65148" y="11761"/>
                </a:lnTo>
                <a:lnTo>
                  <a:pt x="65352" y="11557"/>
                </a:lnTo>
                <a:lnTo>
                  <a:pt x="65455" y="11557"/>
                </a:lnTo>
                <a:lnTo>
                  <a:pt x="65864" y="11045"/>
                </a:lnTo>
                <a:lnTo>
                  <a:pt x="64841" y="11045"/>
                </a:lnTo>
                <a:lnTo>
                  <a:pt x="64023" y="11557"/>
                </a:lnTo>
                <a:lnTo>
                  <a:pt x="64023" y="11557"/>
                </a:lnTo>
                <a:lnTo>
                  <a:pt x="64125" y="10739"/>
                </a:lnTo>
                <a:lnTo>
                  <a:pt x="64739" y="10534"/>
                </a:lnTo>
                <a:lnTo>
                  <a:pt x="64125" y="10534"/>
                </a:lnTo>
                <a:lnTo>
                  <a:pt x="64432" y="10432"/>
                </a:lnTo>
                <a:lnTo>
                  <a:pt x="63307" y="10330"/>
                </a:lnTo>
                <a:lnTo>
                  <a:pt x="64125" y="10023"/>
                </a:lnTo>
                <a:lnTo>
                  <a:pt x="63818" y="10023"/>
                </a:lnTo>
                <a:lnTo>
                  <a:pt x="64330" y="9920"/>
                </a:lnTo>
                <a:lnTo>
                  <a:pt x="64125" y="9409"/>
                </a:lnTo>
                <a:lnTo>
                  <a:pt x="64432" y="9000"/>
                </a:lnTo>
                <a:lnTo>
                  <a:pt x="64227" y="8591"/>
                </a:lnTo>
                <a:lnTo>
                  <a:pt x="63920" y="8386"/>
                </a:lnTo>
                <a:close/>
              </a:path>
            </a:pathLst>
          </a:custGeom>
          <a:solidFill>
            <a:srgbClr val="FFFFFF">
              <a:alpha val="10980"/>
            </a:srgbClr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g6d5f5d7ba6_0_48"/>
          <p:cNvSpPr txBox="1"/>
          <p:nvPr>
            <p:ph type="title"/>
          </p:nvPr>
        </p:nvSpPr>
        <p:spPr>
          <a:xfrm>
            <a:off x="-12050" y="1631150"/>
            <a:ext cx="18312000" cy="17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US"/>
              <a:t>Paraguay</a:t>
            </a:r>
            <a:endParaRPr/>
          </a:p>
        </p:txBody>
      </p:sp>
      <p:sp>
        <p:nvSpPr>
          <p:cNvPr id="280" name="Google Shape;280;g6d5f5d7ba6_0_48"/>
          <p:cNvSpPr/>
          <p:nvPr/>
        </p:nvSpPr>
        <p:spPr>
          <a:xfrm>
            <a:off x="4935550" y="7432250"/>
            <a:ext cx="1891800" cy="405000"/>
          </a:xfrm>
          <a:prstGeom prst="wedgeRectCallout">
            <a:avLst>
              <a:gd fmla="val -21428" name="adj1"/>
              <a:gd fmla="val 84287" name="adj2"/>
            </a:avLst>
          </a:prstGeom>
          <a:solidFill>
            <a:srgbClr val="000000">
              <a:alpha val="32549"/>
            </a:srgbClr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Asunción</a:t>
            </a:r>
            <a:endParaRPr b="0" i="0" sz="2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g6d5f5d7ba6_0_48"/>
          <p:cNvSpPr/>
          <p:nvPr/>
        </p:nvSpPr>
        <p:spPr>
          <a:xfrm>
            <a:off x="8283501" y="257698"/>
            <a:ext cx="1577388" cy="1610386"/>
          </a:xfrm>
          <a:custGeom>
            <a:rect b="b" l="l" r="r" t="t"/>
            <a:pathLst>
              <a:path extrusionOk="0" h="69056" w="67641">
                <a:moveTo>
                  <a:pt x="49622" y="2736"/>
                </a:moveTo>
                <a:lnTo>
                  <a:pt x="49622" y="2736"/>
                </a:lnTo>
                <a:lnTo>
                  <a:pt x="49622" y="2736"/>
                </a:lnTo>
                <a:close/>
                <a:moveTo>
                  <a:pt x="59622" y="55565"/>
                </a:moveTo>
                <a:lnTo>
                  <a:pt x="59622" y="55565"/>
                </a:lnTo>
                <a:lnTo>
                  <a:pt x="59622" y="55565"/>
                </a:lnTo>
                <a:close/>
                <a:moveTo>
                  <a:pt x="35471" y="0"/>
                </a:moveTo>
                <a:lnTo>
                  <a:pt x="34433" y="95"/>
                </a:lnTo>
                <a:lnTo>
                  <a:pt x="33584" y="189"/>
                </a:lnTo>
                <a:lnTo>
                  <a:pt x="32735" y="378"/>
                </a:lnTo>
                <a:lnTo>
                  <a:pt x="32169" y="566"/>
                </a:lnTo>
                <a:lnTo>
                  <a:pt x="31509" y="472"/>
                </a:lnTo>
                <a:lnTo>
                  <a:pt x="30754" y="472"/>
                </a:lnTo>
                <a:lnTo>
                  <a:pt x="29339" y="566"/>
                </a:lnTo>
                <a:lnTo>
                  <a:pt x="27830" y="849"/>
                </a:lnTo>
                <a:lnTo>
                  <a:pt x="26320" y="1321"/>
                </a:lnTo>
                <a:lnTo>
                  <a:pt x="24811" y="1981"/>
                </a:lnTo>
                <a:lnTo>
                  <a:pt x="23207" y="2736"/>
                </a:lnTo>
                <a:lnTo>
                  <a:pt x="21698" y="3585"/>
                </a:lnTo>
                <a:lnTo>
                  <a:pt x="20188" y="4623"/>
                </a:lnTo>
                <a:lnTo>
                  <a:pt x="18679" y="5661"/>
                </a:lnTo>
                <a:lnTo>
                  <a:pt x="17170" y="6793"/>
                </a:lnTo>
                <a:lnTo>
                  <a:pt x="15754" y="8019"/>
                </a:lnTo>
                <a:lnTo>
                  <a:pt x="14434" y="9151"/>
                </a:lnTo>
                <a:lnTo>
                  <a:pt x="11981" y="11510"/>
                </a:lnTo>
                <a:lnTo>
                  <a:pt x="10000" y="13774"/>
                </a:lnTo>
                <a:lnTo>
                  <a:pt x="7736" y="16981"/>
                </a:lnTo>
                <a:lnTo>
                  <a:pt x="8019" y="16321"/>
                </a:lnTo>
                <a:lnTo>
                  <a:pt x="8302" y="15660"/>
                </a:lnTo>
                <a:lnTo>
                  <a:pt x="7736" y="16604"/>
                </a:lnTo>
                <a:lnTo>
                  <a:pt x="7075" y="17642"/>
                </a:lnTo>
                <a:lnTo>
                  <a:pt x="7170" y="17830"/>
                </a:lnTo>
                <a:lnTo>
                  <a:pt x="6509" y="18868"/>
                </a:lnTo>
                <a:lnTo>
                  <a:pt x="7075" y="17359"/>
                </a:lnTo>
                <a:lnTo>
                  <a:pt x="6132" y="19057"/>
                </a:lnTo>
                <a:lnTo>
                  <a:pt x="5189" y="20849"/>
                </a:lnTo>
                <a:lnTo>
                  <a:pt x="4434" y="22736"/>
                </a:lnTo>
                <a:lnTo>
                  <a:pt x="3679" y="24622"/>
                </a:lnTo>
                <a:lnTo>
                  <a:pt x="2453" y="28490"/>
                </a:lnTo>
                <a:lnTo>
                  <a:pt x="1321" y="32169"/>
                </a:lnTo>
                <a:lnTo>
                  <a:pt x="1509" y="32264"/>
                </a:lnTo>
                <a:lnTo>
                  <a:pt x="1604" y="32453"/>
                </a:lnTo>
                <a:lnTo>
                  <a:pt x="1604" y="32641"/>
                </a:lnTo>
                <a:lnTo>
                  <a:pt x="1509" y="32924"/>
                </a:lnTo>
                <a:lnTo>
                  <a:pt x="1226" y="33396"/>
                </a:lnTo>
                <a:lnTo>
                  <a:pt x="1038" y="33585"/>
                </a:lnTo>
                <a:lnTo>
                  <a:pt x="1038" y="33773"/>
                </a:lnTo>
                <a:lnTo>
                  <a:pt x="1038" y="35000"/>
                </a:lnTo>
                <a:lnTo>
                  <a:pt x="849" y="36132"/>
                </a:lnTo>
                <a:lnTo>
                  <a:pt x="660" y="37358"/>
                </a:lnTo>
                <a:lnTo>
                  <a:pt x="472" y="38867"/>
                </a:lnTo>
                <a:lnTo>
                  <a:pt x="283" y="38301"/>
                </a:lnTo>
                <a:lnTo>
                  <a:pt x="94" y="39811"/>
                </a:lnTo>
                <a:lnTo>
                  <a:pt x="0" y="41509"/>
                </a:lnTo>
                <a:lnTo>
                  <a:pt x="94" y="43301"/>
                </a:lnTo>
                <a:lnTo>
                  <a:pt x="283" y="44056"/>
                </a:lnTo>
                <a:lnTo>
                  <a:pt x="472" y="44622"/>
                </a:lnTo>
                <a:lnTo>
                  <a:pt x="566" y="45660"/>
                </a:lnTo>
                <a:lnTo>
                  <a:pt x="755" y="46792"/>
                </a:lnTo>
                <a:lnTo>
                  <a:pt x="1226" y="48962"/>
                </a:lnTo>
                <a:lnTo>
                  <a:pt x="1981" y="51037"/>
                </a:lnTo>
                <a:lnTo>
                  <a:pt x="2924" y="53112"/>
                </a:lnTo>
                <a:lnTo>
                  <a:pt x="4057" y="55094"/>
                </a:lnTo>
                <a:lnTo>
                  <a:pt x="5283" y="56980"/>
                </a:lnTo>
                <a:lnTo>
                  <a:pt x="6698" y="58678"/>
                </a:lnTo>
                <a:lnTo>
                  <a:pt x="8113" y="60282"/>
                </a:lnTo>
                <a:lnTo>
                  <a:pt x="9056" y="61131"/>
                </a:lnTo>
                <a:lnTo>
                  <a:pt x="10000" y="61980"/>
                </a:lnTo>
                <a:lnTo>
                  <a:pt x="11038" y="62829"/>
                </a:lnTo>
                <a:lnTo>
                  <a:pt x="12075" y="63584"/>
                </a:lnTo>
                <a:lnTo>
                  <a:pt x="14339" y="64905"/>
                </a:lnTo>
                <a:lnTo>
                  <a:pt x="16604" y="66131"/>
                </a:lnTo>
                <a:lnTo>
                  <a:pt x="19056" y="67169"/>
                </a:lnTo>
                <a:lnTo>
                  <a:pt x="21509" y="67923"/>
                </a:lnTo>
                <a:lnTo>
                  <a:pt x="24056" y="68584"/>
                </a:lnTo>
                <a:lnTo>
                  <a:pt x="26603" y="69055"/>
                </a:lnTo>
                <a:lnTo>
                  <a:pt x="27830" y="69055"/>
                </a:lnTo>
                <a:lnTo>
                  <a:pt x="30188" y="68867"/>
                </a:lnTo>
                <a:lnTo>
                  <a:pt x="33113" y="68678"/>
                </a:lnTo>
                <a:lnTo>
                  <a:pt x="36509" y="68301"/>
                </a:lnTo>
                <a:lnTo>
                  <a:pt x="39811" y="67923"/>
                </a:lnTo>
                <a:lnTo>
                  <a:pt x="42735" y="67452"/>
                </a:lnTo>
                <a:lnTo>
                  <a:pt x="44905" y="66980"/>
                </a:lnTo>
                <a:lnTo>
                  <a:pt x="45565" y="66791"/>
                </a:lnTo>
                <a:lnTo>
                  <a:pt x="45943" y="66508"/>
                </a:lnTo>
                <a:lnTo>
                  <a:pt x="47358" y="65942"/>
                </a:lnTo>
                <a:lnTo>
                  <a:pt x="48018" y="65565"/>
                </a:lnTo>
                <a:lnTo>
                  <a:pt x="48678" y="65188"/>
                </a:lnTo>
                <a:lnTo>
                  <a:pt x="47924" y="65471"/>
                </a:lnTo>
                <a:lnTo>
                  <a:pt x="51509" y="62924"/>
                </a:lnTo>
                <a:lnTo>
                  <a:pt x="53301" y="61508"/>
                </a:lnTo>
                <a:lnTo>
                  <a:pt x="55093" y="59905"/>
                </a:lnTo>
                <a:lnTo>
                  <a:pt x="55093" y="59905"/>
                </a:lnTo>
                <a:lnTo>
                  <a:pt x="54810" y="60376"/>
                </a:lnTo>
                <a:lnTo>
                  <a:pt x="54339" y="60754"/>
                </a:lnTo>
                <a:lnTo>
                  <a:pt x="55376" y="59999"/>
                </a:lnTo>
                <a:lnTo>
                  <a:pt x="56320" y="59056"/>
                </a:lnTo>
                <a:lnTo>
                  <a:pt x="57075" y="58395"/>
                </a:lnTo>
                <a:lnTo>
                  <a:pt x="57169" y="58207"/>
                </a:lnTo>
                <a:lnTo>
                  <a:pt x="57075" y="58207"/>
                </a:lnTo>
                <a:lnTo>
                  <a:pt x="57924" y="57546"/>
                </a:lnTo>
                <a:lnTo>
                  <a:pt x="58678" y="56697"/>
                </a:lnTo>
                <a:lnTo>
                  <a:pt x="59339" y="55754"/>
                </a:lnTo>
                <a:lnTo>
                  <a:pt x="59905" y="54905"/>
                </a:lnTo>
                <a:lnTo>
                  <a:pt x="59716" y="54999"/>
                </a:lnTo>
                <a:lnTo>
                  <a:pt x="59622" y="54999"/>
                </a:lnTo>
                <a:lnTo>
                  <a:pt x="59810" y="54622"/>
                </a:lnTo>
                <a:lnTo>
                  <a:pt x="59150" y="55565"/>
                </a:lnTo>
                <a:lnTo>
                  <a:pt x="59527" y="55094"/>
                </a:lnTo>
                <a:lnTo>
                  <a:pt x="59433" y="55377"/>
                </a:lnTo>
                <a:lnTo>
                  <a:pt x="58867" y="56037"/>
                </a:lnTo>
                <a:lnTo>
                  <a:pt x="59056" y="55660"/>
                </a:lnTo>
                <a:lnTo>
                  <a:pt x="59056" y="55660"/>
                </a:lnTo>
                <a:lnTo>
                  <a:pt x="58678" y="56037"/>
                </a:lnTo>
                <a:lnTo>
                  <a:pt x="59810" y="54339"/>
                </a:lnTo>
                <a:lnTo>
                  <a:pt x="60282" y="53490"/>
                </a:lnTo>
                <a:lnTo>
                  <a:pt x="60282" y="53301"/>
                </a:lnTo>
                <a:lnTo>
                  <a:pt x="60188" y="53395"/>
                </a:lnTo>
                <a:lnTo>
                  <a:pt x="60188" y="53395"/>
                </a:lnTo>
                <a:lnTo>
                  <a:pt x="60565" y="52924"/>
                </a:lnTo>
                <a:lnTo>
                  <a:pt x="61037" y="52452"/>
                </a:lnTo>
                <a:lnTo>
                  <a:pt x="61886" y="51509"/>
                </a:lnTo>
                <a:lnTo>
                  <a:pt x="61508" y="52452"/>
                </a:lnTo>
                <a:lnTo>
                  <a:pt x="60848" y="53584"/>
                </a:lnTo>
                <a:lnTo>
                  <a:pt x="59622" y="55565"/>
                </a:lnTo>
                <a:lnTo>
                  <a:pt x="60376" y="54528"/>
                </a:lnTo>
                <a:lnTo>
                  <a:pt x="60942" y="53678"/>
                </a:lnTo>
                <a:lnTo>
                  <a:pt x="61980" y="51792"/>
                </a:lnTo>
                <a:lnTo>
                  <a:pt x="61886" y="51886"/>
                </a:lnTo>
                <a:lnTo>
                  <a:pt x="61886" y="51697"/>
                </a:lnTo>
                <a:lnTo>
                  <a:pt x="62169" y="51037"/>
                </a:lnTo>
                <a:lnTo>
                  <a:pt x="62735" y="49999"/>
                </a:lnTo>
                <a:lnTo>
                  <a:pt x="61508" y="51603"/>
                </a:lnTo>
                <a:lnTo>
                  <a:pt x="61603" y="51037"/>
                </a:lnTo>
                <a:lnTo>
                  <a:pt x="61697" y="50377"/>
                </a:lnTo>
                <a:lnTo>
                  <a:pt x="62169" y="48962"/>
                </a:lnTo>
                <a:lnTo>
                  <a:pt x="62829" y="47358"/>
                </a:lnTo>
                <a:lnTo>
                  <a:pt x="63678" y="45565"/>
                </a:lnTo>
                <a:lnTo>
                  <a:pt x="65376" y="42169"/>
                </a:lnTo>
                <a:lnTo>
                  <a:pt x="66131" y="40660"/>
                </a:lnTo>
                <a:lnTo>
                  <a:pt x="66697" y="39339"/>
                </a:lnTo>
                <a:lnTo>
                  <a:pt x="66603" y="39528"/>
                </a:lnTo>
                <a:lnTo>
                  <a:pt x="66697" y="39056"/>
                </a:lnTo>
                <a:lnTo>
                  <a:pt x="66791" y="38962"/>
                </a:lnTo>
                <a:lnTo>
                  <a:pt x="66791" y="39056"/>
                </a:lnTo>
                <a:lnTo>
                  <a:pt x="66886" y="38584"/>
                </a:lnTo>
                <a:lnTo>
                  <a:pt x="66791" y="38867"/>
                </a:lnTo>
                <a:lnTo>
                  <a:pt x="66980" y="38207"/>
                </a:lnTo>
                <a:lnTo>
                  <a:pt x="67169" y="37264"/>
                </a:lnTo>
                <a:lnTo>
                  <a:pt x="67263" y="36415"/>
                </a:lnTo>
                <a:lnTo>
                  <a:pt x="67357" y="36509"/>
                </a:lnTo>
                <a:lnTo>
                  <a:pt x="67452" y="36509"/>
                </a:lnTo>
                <a:lnTo>
                  <a:pt x="67546" y="35943"/>
                </a:lnTo>
                <a:lnTo>
                  <a:pt x="67546" y="34811"/>
                </a:lnTo>
                <a:lnTo>
                  <a:pt x="67640" y="31037"/>
                </a:lnTo>
                <a:lnTo>
                  <a:pt x="67640" y="28490"/>
                </a:lnTo>
                <a:lnTo>
                  <a:pt x="67546" y="27736"/>
                </a:lnTo>
                <a:lnTo>
                  <a:pt x="67546" y="27547"/>
                </a:lnTo>
                <a:lnTo>
                  <a:pt x="67452" y="27547"/>
                </a:lnTo>
                <a:lnTo>
                  <a:pt x="67074" y="26792"/>
                </a:lnTo>
                <a:lnTo>
                  <a:pt x="66791" y="25660"/>
                </a:lnTo>
                <a:lnTo>
                  <a:pt x="66508" y="24528"/>
                </a:lnTo>
                <a:lnTo>
                  <a:pt x="66414" y="23585"/>
                </a:lnTo>
                <a:lnTo>
                  <a:pt x="66320" y="23679"/>
                </a:lnTo>
                <a:lnTo>
                  <a:pt x="66320" y="23490"/>
                </a:lnTo>
                <a:lnTo>
                  <a:pt x="65942" y="22924"/>
                </a:lnTo>
                <a:lnTo>
                  <a:pt x="65565" y="22358"/>
                </a:lnTo>
                <a:lnTo>
                  <a:pt x="64527" y="21132"/>
                </a:lnTo>
                <a:lnTo>
                  <a:pt x="63584" y="19906"/>
                </a:lnTo>
                <a:lnTo>
                  <a:pt x="63207" y="19340"/>
                </a:lnTo>
                <a:lnTo>
                  <a:pt x="63018" y="18774"/>
                </a:lnTo>
                <a:lnTo>
                  <a:pt x="63112" y="18962"/>
                </a:lnTo>
                <a:lnTo>
                  <a:pt x="63301" y="19057"/>
                </a:lnTo>
                <a:lnTo>
                  <a:pt x="63301" y="19057"/>
                </a:lnTo>
                <a:lnTo>
                  <a:pt x="63207" y="18868"/>
                </a:lnTo>
                <a:lnTo>
                  <a:pt x="62923" y="18491"/>
                </a:lnTo>
                <a:lnTo>
                  <a:pt x="61980" y="17453"/>
                </a:lnTo>
                <a:lnTo>
                  <a:pt x="61037" y="16509"/>
                </a:lnTo>
                <a:lnTo>
                  <a:pt x="61037" y="16698"/>
                </a:lnTo>
                <a:lnTo>
                  <a:pt x="61037" y="16887"/>
                </a:lnTo>
                <a:lnTo>
                  <a:pt x="60093" y="15943"/>
                </a:lnTo>
                <a:lnTo>
                  <a:pt x="60376" y="16321"/>
                </a:lnTo>
                <a:lnTo>
                  <a:pt x="59527" y="15377"/>
                </a:lnTo>
                <a:lnTo>
                  <a:pt x="59056" y="14906"/>
                </a:lnTo>
                <a:lnTo>
                  <a:pt x="59244" y="14906"/>
                </a:lnTo>
                <a:lnTo>
                  <a:pt x="59905" y="15472"/>
                </a:lnTo>
                <a:lnTo>
                  <a:pt x="59905" y="15472"/>
                </a:lnTo>
                <a:lnTo>
                  <a:pt x="57641" y="13396"/>
                </a:lnTo>
                <a:lnTo>
                  <a:pt x="58112" y="13868"/>
                </a:lnTo>
                <a:lnTo>
                  <a:pt x="56886" y="13019"/>
                </a:lnTo>
                <a:lnTo>
                  <a:pt x="55754" y="12453"/>
                </a:lnTo>
                <a:lnTo>
                  <a:pt x="56603" y="13113"/>
                </a:lnTo>
                <a:lnTo>
                  <a:pt x="57452" y="13774"/>
                </a:lnTo>
                <a:lnTo>
                  <a:pt x="58961" y="15283"/>
                </a:lnTo>
                <a:lnTo>
                  <a:pt x="60376" y="16604"/>
                </a:lnTo>
                <a:lnTo>
                  <a:pt x="61225" y="17264"/>
                </a:lnTo>
                <a:lnTo>
                  <a:pt x="62074" y="17925"/>
                </a:lnTo>
                <a:lnTo>
                  <a:pt x="62074" y="17925"/>
                </a:lnTo>
                <a:lnTo>
                  <a:pt x="61414" y="17547"/>
                </a:lnTo>
                <a:lnTo>
                  <a:pt x="60659" y="16981"/>
                </a:lnTo>
                <a:lnTo>
                  <a:pt x="60754" y="17264"/>
                </a:lnTo>
                <a:lnTo>
                  <a:pt x="60942" y="17642"/>
                </a:lnTo>
                <a:lnTo>
                  <a:pt x="61980" y="19151"/>
                </a:lnTo>
                <a:lnTo>
                  <a:pt x="63301" y="20943"/>
                </a:lnTo>
                <a:lnTo>
                  <a:pt x="63207" y="20943"/>
                </a:lnTo>
                <a:lnTo>
                  <a:pt x="63395" y="21038"/>
                </a:lnTo>
                <a:lnTo>
                  <a:pt x="63490" y="21321"/>
                </a:lnTo>
                <a:lnTo>
                  <a:pt x="63678" y="21604"/>
                </a:lnTo>
                <a:lnTo>
                  <a:pt x="63773" y="21698"/>
                </a:lnTo>
                <a:lnTo>
                  <a:pt x="63584" y="21321"/>
                </a:lnTo>
                <a:lnTo>
                  <a:pt x="63584" y="21321"/>
                </a:lnTo>
                <a:lnTo>
                  <a:pt x="64244" y="22170"/>
                </a:lnTo>
                <a:lnTo>
                  <a:pt x="64716" y="22641"/>
                </a:lnTo>
                <a:lnTo>
                  <a:pt x="64905" y="22830"/>
                </a:lnTo>
                <a:lnTo>
                  <a:pt x="64999" y="22830"/>
                </a:lnTo>
                <a:lnTo>
                  <a:pt x="64999" y="22641"/>
                </a:lnTo>
                <a:lnTo>
                  <a:pt x="64905" y="22358"/>
                </a:lnTo>
                <a:lnTo>
                  <a:pt x="65282" y="23207"/>
                </a:lnTo>
                <a:lnTo>
                  <a:pt x="65565" y="24056"/>
                </a:lnTo>
                <a:lnTo>
                  <a:pt x="66225" y="25943"/>
                </a:lnTo>
                <a:lnTo>
                  <a:pt x="66697" y="27830"/>
                </a:lnTo>
                <a:lnTo>
                  <a:pt x="66886" y="28490"/>
                </a:lnTo>
                <a:lnTo>
                  <a:pt x="66980" y="28868"/>
                </a:lnTo>
                <a:lnTo>
                  <a:pt x="66886" y="28962"/>
                </a:lnTo>
                <a:lnTo>
                  <a:pt x="66697" y="28679"/>
                </a:lnTo>
                <a:lnTo>
                  <a:pt x="66697" y="29245"/>
                </a:lnTo>
                <a:lnTo>
                  <a:pt x="66791" y="29905"/>
                </a:lnTo>
                <a:lnTo>
                  <a:pt x="66886" y="29905"/>
                </a:lnTo>
                <a:lnTo>
                  <a:pt x="66886" y="30094"/>
                </a:lnTo>
                <a:lnTo>
                  <a:pt x="66886" y="30566"/>
                </a:lnTo>
                <a:lnTo>
                  <a:pt x="66697" y="30377"/>
                </a:lnTo>
                <a:lnTo>
                  <a:pt x="66603" y="30188"/>
                </a:lnTo>
                <a:lnTo>
                  <a:pt x="66603" y="30094"/>
                </a:lnTo>
                <a:lnTo>
                  <a:pt x="66697" y="29905"/>
                </a:lnTo>
                <a:lnTo>
                  <a:pt x="66508" y="28679"/>
                </a:lnTo>
                <a:lnTo>
                  <a:pt x="66225" y="27358"/>
                </a:lnTo>
                <a:lnTo>
                  <a:pt x="66603" y="30283"/>
                </a:lnTo>
                <a:lnTo>
                  <a:pt x="66697" y="31792"/>
                </a:lnTo>
                <a:lnTo>
                  <a:pt x="66697" y="33302"/>
                </a:lnTo>
                <a:lnTo>
                  <a:pt x="66603" y="34717"/>
                </a:lnTo>
                <a:lnTo>
                  <a:pt x="66414" y="36226"/>
                </a:lnTo>
                <a:lnTo>
                  <a:pt x="66131" y="37547"/>
                </a:lnTo>
                <a:lnTo>
                  <a:pt x="65659" y="38962"/>
                </a:lnTo>
                <a:lnTo>
                  <a:pt x="65848" y="38584"/>
                </a:lnTo>
                <a:lnTo>
                  <a:pt x="65942" y="38584"/>
                </a:lnTo>
                <a:lnTo>
                  <a:pt x="65848" y="39245"/>
                </a:lnTo>
                <a:lnTo>
                  <a:pt x="65565" y="40188"/>
                </a:lnTo>
                <a:lnTo>
                  <a:pt x="65471" y="40471"/>
                </a:lnTo>
                <a:lnTo>
                  <a:pt x="65282" y="40660"/>
                </a:lnTo>
                <a:lnTo>
                  <a:pt x="65282" y="40566"/>
                </a:lnTo>
                <a:lnTo>
                  <a:pt x="65093" y="41132"/>
                </a:lnTo>
                <a:lnTo>
                  <a:pt x="64433" y="43018"/>
                </a:lnTo>
                <a:lnTo>
                  <a:pt x="63678" y="45282"/>
                </a:lnTo>
                <a:lnTo>
                  <a:pt x="62735" y="47264"/>
                </a:lnTo>
                <a:lnTo>
                  <a:pt x="61697" y="49056"/>
                </a:lnTo>
                <a:lnTo>
                  <a:pt x="60659" y="50943"/>
                </a:lnTo>
                <a:lnTo>
                  <a:pt x="59433" y="52735"/>
                </a:lnTo>
                <a:lnTo>
                  <a:pt x="58207" y="54433"/>
                </a:lnTo>
                <a:lnTo>
                  <a:pt x="56886" y="56037"/>
                </a:lnTo>
                <a:lnTo>
                  <a:pt x="55376" y="57641"/>
                </a:lnTo>
                <a:lnTo>
                  <a:pt x="53867" y="59150"/>
                </a:lnTo>
                <a:lnTo>
                  <a:pt x="52169" y="60376"/>
                </a:lnTo>
                <a:lnTo>
                  <a:pt x="48961" y="62452"/>
                </a:lnTo>
                <a:lnTo>
                  <a:pt x="44528" y="65282"/>
                </a:lnTo>
                <a:lnTo>
                  <a:pt x="44622" y="65188"/>
                </a:lnTo>
                <a:lnTo>
                  <a:pt x="44716" y="65093"/>
                </a:lnTo>
                <a:lnTo>
                  <a:pt x="45094" y="64810"/>
                </a:lnTo>
                <a:lnTo>
                  <a:pt x="45660" y="64527"/>
                </a:lnTo>
                <a:lnTo>
                  <a:pt x="43867" y="65376"/>
                </a:lnTo>
                <a:lnTo>
                  <a:pt x="43113" y="65754"/>
                </a:lnTo>
                <a:lnTo>
                  <a:pt x="42924" y="65754"/>
                </a:lnTo>
                <a:lnTo>
                  <a:pt x="43113" y="65659"/>
                </a:lnTo>
                <a:lnTo>
                  <a:pt x="41603" y="66037"/>
                </a:lnTo>
                <a:lnTo>
                  <a:pt x="39999" y="66320"/>
                </a:lnTo>
                <a:lnTo>
                  <a:pt x="38396" y="66508"/>
                </a:lnTo>
                <a:lnTo>
                  <a:pt x="36792" y="66697"/>
                </a:lnTo>
                <a:lnTo>
                  <a:pt x="33584" y="66980"/>
                </a:lnTo>
                <a:lnTo>
                  <a:pt x="32169" y="67169"/>
                </a:lnTo>
                <a:lnTo>
                  <a:pt x="30754" y="67357"/>
                </a:lnTo>
                <a:lnTo>
                  <a:pt x="30094" y="67357"/>
                </a:lnTo>
                <a:lnTo>
                  <a:pt x="29339" y="67263"/>
                </a:lnTo>
                <a:lnTo>
                  <a:pt x="27830" y="66886"/>
                </a:lnTo>
                <a:lnTo>
                  <a:pt x="26415" y="66508"/>
                </a:lnTo>
                <a:lnTo>
                  <a:pt x="25754" y="66414"/>
                </a:lnTo>
                <a:lnTo>
                  <a:pt x="25094" y="66414"/>
                </a:lnTo>
                <a:lnTo>
                  <a:pt x="25566" y="66980"/>
                </a:lnTo>
                <a:lnTo>
                  <a:pt x="25471" y="67074"/>
                </a:lnTo>
                <a:lnTo>
                  <a:pt x="25188" y="66980"/>
                </a:lnTo>
                <a:lnTo>
                  <a:pt x="24339" y="66791"/>
                </a:lnTo>
                <a:lnTo>
                  <a:pt x="23773" y="66508"/>
                </a:lnTo>
                <a:lnTo>
                  <a:pt x="24245" y="66414"/>
                </a:lnTo>
                <a:lnTo>
                  <a:pt x="24717" y="66603"/>
                </a:lnTo>
                <a:lnTo>
                  <a:pt x="24811" y="66414"/>
                </a:lnTo>
                <a:lnTo>
                  <a:pt x="24811" y="66320"/>
                </a:lnTo>
                <a:lnTo>
                  <a:pt x="24717" y="66225"/>
                </a:lnTo>
                <a:lnTo>
                  <a:pt x="24528" y="66131"/>
                </a:lnTo>
                <a:lnTo>
                  <a:pt x="24151" y="66225"/>
                </a:lnTo>
                <a:lnTo>
                  <a:pt x="23679" y="66320"/>
                </a:lnTo>
                <a:lnTo>
                  <a:pt x="23018" y="66414"/>
                </a:lnTo>
                <a:lnTo>
                  <a:pt x="23490" y="66225"/>
                </a:lnTo>
                <a:lnTo>
                  <a:pt x="22075" y="65942"/>
                </a:lnTo>
                <a:lnTo>
                  <a:pt x="20943" y="65659"/>
                </a:lnTo>
                <a:lnTo>
                  <a:pt x="20000" y="65282"/>
                </a:lnTo>
                <a:lnTo>
                  <a:pt x="19056" y="64810"/>
                </a:lnTo>
                <a:lnTo>
                  <a:pt x="19056" y="64810"/>
                </a:lnTo>
                <a:lnTo>
                  <a:pt x="19717" y="64999"/>
                </a:lnTo>
                <a:lnTo>
                  <a:pt x="19151" y="64716"/>
                </a:lnTo>
                <a:lnTo>
                  <a:pt x="18962" y="64810"/>
                </a:lnTo>
                <a:lnTo>
                  <a:pt x="19151" y="64905"/>
                </a:lnTo>
                <a:lnTo>
                  <a:pt x="18490" y="64905"/>
                </a:lnTo>
                <a:lnTo>
                  <a:pt x="17830" y="64716"/>
                </a:lnTo>
                <a:lnTo>
                  <a:pt x="17264" y="64527"/>
                </a:lnTo>
                <a:lnTo>
                  <a:pt x="16698" y="64150"/>
                </a:lnTo>
                <a:lnTo>
                  <a:pt x="16981" y="64056"/>
                </a:lnTo>
                <a:lnTo>
                  <a:pt x="17264" y="64150"/>
                </a:lnTo>
                <a:lnTo>
                  <a:pt x="17264" y="64150"/>
                </a:lnTo>
                <a:lnTo>
                  <a:pt x="15188" y="63207"/>
                </a:lnTo>
                <a:lnTo>
                  <a:pt x="14622" y="62829"/>
                </a:lnTo>
                <a:lnTo>
                  <a:pt x="14717" y="62924"/>
                </a:lnTo>
                <a:lnTo>
                  <a:pt x="13773" y="62546"/>
                </a:lnTo>
                <a:lnTo>
                  <a:pt x="12924" y="62075"/>
                </a:lnTo>
                <a:lnTo>
                  <a:pt x="12358" y="61697"/>
                </a:lnTo>
                <a:lnTo>
                  <a:pt x="12264" y="61508"/>
                </a:lnTo>
                <a:lnTo>
                  <a:pt x="12170" y="61320"/>
                </a:lnTo>
                <a:lnTo>
                  <a:pt x="11698" y="60942"/>
                </a:lnTo>
                <a:lnTo>
                  <a:pt x="11132" y="60471"/>
                </a:lnTo>
                <a:lnTo>
                  <a:pt x="9906" y="59244"/>
                </a:lnTo>
                <a:lnTo>
                  <a:pt x="9906" y="59244"/>
                </a:lnTo>
                <a:lnTo>
                  <a:pt x="10566" y="59527"/>
                </a:lnTo>
                <a:lnTo>
                  <a:pt x="9434" y="58584"/>
                </a:lnTo>
                <a:lnTo>
                  <a:pt x="8207" y="57546"/>
                </a:lnTo>
                <a:lnTo>
                  <a:pt x="7547" y="56886"/>
                </a:lnTo>
                <a:lnTo>
                  <a:pt x="6981" y="56131"/>
                </a:lnTo>
                <a:lnTo>
                  <a:pt x="6226" y="55094"/>
                </a:lnTo>
                <a:lnTo>
                  <a:pt x="6415" y="55377"/>
                </a:lnTo>
                <a:lnTo>
                  <a:pt x="6038" y="54905"/>
                </a:lnTo>
                <a:lnTo>
                  <a:pt x="5472" y="54244"/>
                </a:lnTo>
                <a:lnTo>
                  <a:pt x="5283" y="53961"/>
                </a:lnTo>
                <a:lnTo>
                  <a:pt x="5094" y="53867"/>
                </a:lnTo>
                <a:lnTo>
                  <a:pt x="5377" y="54622"/>
                </a:lnTo>
                <a:lnTo>
                  <a:pt x="5849" y="55282"/>
                </a:lnTo>
                <a:lnTo>
                  <a:pt x="6321" y="55943"/>
                </a:lnTo>
                <a:lnTo>
                  <a:pt x="6698" y="56603"/>
                </a:lnTo>
                <a:lnTo>
                  <a:pt x="6226" y="56226"/>
                </a:lnTo>
                <a:lnTo>
                  <a:pt x="5943" y="55848"/>
                </a:lnTo>
                <a:lnTo>
                  <a:pt x="6038" y="56037"/>
                </a:lnTo>
                <a:lnTo>
                  <a:pt x="5943" y="55943"/>
                </a:lnTo>
                <a:lnTo>
                  <a:pt x="5377" y="55188"/>
                </a:lnTo>
                <a:lnTo>
                  <a:pt x="5000" y="54716"/>
                </a:lnTo>
                <a:lnTo>
                  <a:pt x="4717" y="54150"/>
                </a:lnTo>
                <a:lnTo>
                  <a:pt x="4528" y="53678"/>
                </a:lnTo>
                <a:lnTo>
                  <a:pt x="4528" y="53584"/>
                </a:lnTo>
                <a:lnTo>
                  <a:pt x="4623" y="53395"/>
                </a:lnTo>
                <a:lnTo>
                  <a:pt x="5094" y="54244"/>
                </a:lnTo>
                <a:lnTo>
                  <a:pt x="4717" y="53301"/>
                </a:lnTo>
                <a:lnTo>
                  <a:pt x="4528" y="53018"/>
                </a:lnTo>
                <a:lnTo>
                  <a:pt x="4151" y="52263"/>
                </a:lnTo>
                <a:lnTo>
                  <a:pt x="4151" y="52169"/>
                </a:lnTo>
                <a:lnTo>
                  <a:pt x="3774" y="51509"/>
                </a:lnTo>
                <a:lnTo>
                  <a:pt x="3396" y="50660"/>
                </a:lnTo>
                <a:lnTo>
                  <a:pt x="3585" y="51603"/>
                </a:lnTo>
                <a:lnTo>
                  <a:pt x="3396" y="51226"/>
                </a:lnTo>
                <a:lnTo>
                  <a:pt x="3208" y="50848"/>
                </a:lnTo>
                <a:lnTo>
                  <a:pt x="3208" y="50471"/>
                </a:lnTo>
                <a:lnTo>
                  <a:pt x="3208" y="50094"/>
                </a:lnTo>
                <a:lnTo>
                  <a:pt x="3585" y="50754"/>
                </a:lnTo>
                <a:lnTo>
                  <a:pt x="3868" y="51509"/>
                </a:lnTo>
                <a:lnTo>
                  <a:pt x="3868" y="51509"/>
                </a:lnTo>
                <a:lnTo>
                  <a:pt x="3208" y="49528"/>
                </a:lnTo>
                <a:lnTo>
                  <a:pt x="3208" y="49528"/>
                </a:lnTo>
                <a:lnTo>
                  <a:pt x="3868" y="50754"/>
                </a:lnTo>
                <a:lnTo>
                  <a:pt x="3208" y="48962"/>
                </a:lnTo>
                <a:lnTo>
                  <a:pt x="3585" y="49339"/>
                </a:lnTo>
                <a:lnTo>
                  <a:pt x="3774" y="49433"/>
                </a:lnTo>
                <a:lnTo>
                  <a:pt x="3962" y="49528"/>
                </a:lnTo>
                <a:lnTo>
                  <a:pt x="4057" y="49905"/>
                </a:lnTo>
                <a:lnTo>
                  <a:pt x="3868" y="48962"/>
                </a:lnTo>
                <a:lnTo>
                  <a:pt x="3491" y="47924"/>
                </a:lnTo>
                <a:lnTo>
                  <a:pt x="2641" y="45565"/>
                </a:lnTo>
                <a:lnTo>
                  <a:pt x="2170" y="43867"/>
                </a:lnTo>
                <a:lnTo>
                  <a:pt x="1698" y="41886"/>
                </a:lnTo>
                <a:lnTo>
                  <a:pt x="1698" y="41886"/>
                </a:lnTo>
                <a:lnTo>
                  <a:pt x="1887" y="42075"/>
                </a:lnTo>
                <a:lnTo>
                  <a:pt x="1981" y="41981"/>
                </a:lnTo>
                <a:lnTo>
                  <a:pt x="2075" y="42075"/>
                </a:lnTo>
                <a:lnTo>
                  <a:pt x="2264" y="42169"/>
                </a:lnTo>
                <a:lnTo>
                  <a:pt x="2170" y="40283"/>
                </a:lnTo>
                <a:lnTo>
                  <a:pt x="2075" y="38301"/>
                </a:lnTo>
                <a:lnTo>
                  <a:pt x="2170" y="36415"/>
                </a:lnTo>
                <a:lnTo>
                  <a:pt x="2358" y="35566"/>
                </a:lnTo>
                <a:lnTo>
                  <a:pt x="2453" y="34811"/>
                </a:lnTo>
                <a:lnTo>
                  <a:pt x="2830" y="32830"/>
                </a:lnTo>
                <a:lnTo>
                  <a:pt x="2830" y="33207"/>
                </a:lnTo>
                <a:lnTo>
                  <a:pt x="2924" y="33490"/>
                </a:lnTo>
                <a:lnTo>
                  <a:pt x="2924" y="32453"/>
                </a:lnTo>
                <a:lnTo>
                  <a:pt x="3019" y="31415"/>
                </a:lnTo>
                <a:lnTo>
                  <a:pt x="3396" y="29245"/>
                </a:lnTo>
                <a:lnTo>
                  <a:pt x="3868" y="27075"/>
                </a:lnTo>
                <a:lnTo>
                  <a:pt x="4623" y="25000"/>
                </a:lnTo>
                <a:lnTo>
                  <a:pt x="5566" y="22830"/>
                </a:lnTo>
                <a:lnTo>
                  <a:pt x="6604" y="20849"/>
                </a:lnTo>
                <a:lnTo>
                  <a:pt x="7830" y="18868"/>
                </a:lnTo>
                <a:lnTo>
                  <a:pt x="9151" y="16887"/>
                </a:lnTo>
                <a:lnTo>
                  <a:pt x="10566" y="15094"/>
                </a:lnTo>
                <a:lnTo>
                  <a:pt x="12075" y="13302"/>
                </a:lnTo>
                <a:lnTo>
                  <a:pt x="13773" y="11698"/>
                </a:lnTo>
                <a:lnTo>
                  <a:pt x="15377" y="10095"/>
                </a:lnTo>
                <a:lnTo>
                  <a:pt x="17170" y="8679"/>
                </a:lnTo>
                <a:lnTo>
                  <a:pt x="18962" y="7453"/>
                </a:lnTo>
                <a:lnTo>
                  <a:pt x="20754" y="6321"/>
                </a:lnTo>
                <a:lnTo>
                  <a:pt x="22547" y="5378"/>
                </a:lnTo>
                <a:lnTo>
                  <a:pt x="21603" y="6227"/>
                </a:lnTo>
                <a:lnTo>
                  <a:pt x="22641" y="5472"/>
                </a:lnTo>
                <a:lnTo>
                  <a:pt x="23302" y="5095"/>
                </a:lnTo>
                <a:lnTo>
                  <a:pt x="25377" y="4151"/>
                </a:lnTo>
                <a:lnTo>
                  <a:pt x="24811" y="4151"/>
                </a:lnTo>
                <a:lnTo>
                  <a:pt x="25660" y="3774"/>
                </a:lnTo>
                <a:lnTo>
                  <a:pt x="26886" y="3208"/>
                </a:lnTo>
                <a:lnTo>
                  <a:pt x="26603" y="3585"/>
                </a:lnTo>
                <a:lnTo>
                  <a:pt x="26886" y="3585"/>
                </a:lnTo>
                <a:lnTo>
                  <a:pt x="26886" y="3680"/>
                </a:lnTo>
                <a:lnTo>
                  <a:pt x="26792" y="3774"/>
                </a:lnTo>
                <a:lnTo>
                  <a:pt x="28301" y="3302"/>
                </a:lnTo>
                <a:lnTo>
                  <a:pt x="29622" y="2736"/>
                </a:lnTo>
                <a:lnTo>
                  <a:pt x="31037" y="2264"/>
                </a:lnTo>
                <a:lnTo>
                  <a:pt x="31792" y="2076"/>
                </a:lnTo>
                <a:lnTo>
                  <a:pt x="32641" y="1981"/>
                </a:lnTo>
                <a:lnTo>
                  <a:pt x="32547" y="2076"/>
                </a:lnTo>
                <a:lnTo>
                  <a:pt x="32924" y="1981"/>
                </a:lnTo>
                <a:lnTo>
                  <a:pt x="34245" y="1793"/>
                </a:lnTo>
                <a:lnTo>
                  <a:pt x="35848" y="1415"/>
                </a:lnTo>
                <a:lnTo>
                  <a:pt x="36981" y="1132"/>
                </a:lnTo>
                <a:lnTo>
                  <a:pt x="36981" y="1415"/>
                </a:lnTo>
                <a:lnTo>
                  <a:pt x="40943" y="1227"/>
                </a:lnTo>
                <a:lnTo>
                  <a:pt x="41509" y="1038"/>
                </a:lnTo>
                <a:lnTo>
                  <a:pt x="41697" y="1132"/>
                </a:lnTo>
                <a:lnTo>
                  <a:pt x="41509" y="1227"/>
                </a:lnTo>
                <a:lnTo>
                  <a:pt x="41320" y="1321"/>
                </a:lnTo>
                <a:lnTo>
                  <a:pt x="42263" y="1321"/>
                </a:lnTo>
                <a:lnTo>
                  <a:pt x="43113" y="1227"/>
                </a:lnTo>
                <a:lnTo>
                  <a:pt x="43396" y="1415"/>
                </a:lnTo>
                <a:lnTo>
                  <a:pt x="44056" y="1604"/>
                </a:lnTo>
                <a:lnTo>
                  <a:pt x="45943" y="2076"/>
                </a:lnTo>
                <a:lnTo>
                  <a:pt x="48018" y="2359"/>
                </a:lnTo>
                <a:lnTo>
                  <a:pt x="49622" y="2736"/>
                </a:lnTo>
                <a:lnTo>
                  <a:pt x="47641" y="1981"/>
                </a:lnTo>
                <a:lnTo>
                  <a:pt x="45282" y="1321"/>
                </a:lnTo>
                <a:lnTo>
                  <a:pt x="42735" y="755"/>
                </a:lnTo>
                <a:lnTo>
                  <a:pt x="40188" y="283"/>
                </a:lnTo>
                <a:lnTo>
                  <a:pt x="37735" y="95"/>
                </a:lnTo>
                <a:lnTo>
                  <a:pt x="3547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g6d5f5d7ba6_0_48"/>
          <p:cNvSpPr/>
          <p:nvPr/>
        </p:nvSpPr>
        <p:spPr>
          <a:xfrm>
            <a:off x="8657384" y="696478"/>
            <a:ext cx="829660" cy="732842"/>
          </a:xfrm>
          <a:custGeom>
            <a:rect b="b" l="l" r="r" t="t"/>
            <a:pathLst>
              <a:path extrusionOk="0" h="16766" w="18981">
                <a:moveTo>
                  <a:pt x="5451" y="5475"/>
                </a:moveTo>
                <a:lnTo>
                  <a:pt x="5257" y="5548"/>
                </a:lnTo>
                <a:lnTo>
                  <a:pt x="5159" y="5597"/>
                </a:lnTo>
                <a:lnTo>
                  <a:pt x="5062" y="5670"/>
                </a:lnTo>
                <a:lnTo>
                  <a:pt x="5013" y="5743"/>
                </a:lnTo>
                <a:lnTo>
                  <a:pt x="4965" y="5816"/>
                </a:lnTo>
                <a:lnTo>
                  <a:pt x="4940" y="5889"/>
                </a:lnTo>
                <a:lnTo>
                  <a:pt x="4965" y="5962"/>
                </a:lnTo>
                <a:lnTo>
                  <a:pt x="5013" y="6011"/>
                </a:lnTo>
                <a:lnTo>
                  <a:pt x="5086" y="6059"/>
                </a:lnTo>
                <a:lnTo>
                  <a:pt x="5208" y="6059"/>
                </a:lnTo>
                <a:lnTo>
                  <a:pt x="5354" y="6035"/>
                </a:lnTo>
                <a:lnTo>
                  <a:pt x="5476" y="6011"/>
                </a:lnTo>
                <a:lnTo>
                  <a:pt x="5695" y="6011"/>
                </a:lnTo>
                <a:lnTo>
                  <a:pt x="5792" y="5986"/>
                </a:lnTo>
                <a:lnTo>
                  <a:pt x="5865" y="5913"/>
                </a:lnTo>
                <a:lnTo>
                  <a:pt x="5914" y="5816"/>
                </a:lnTo>
                <a:lnTo>
                  <a:pt x="5938" y="5743"/>
                </a:lnTo>
                <a:lnTo>
                  <a:pt x="5938" y="5694"/>
                </a:lnTo>
                <a:lnTo>
                  <a:pt x="5889" y="5573"/>
                </a:lnTo>
                <a:lnTo>
                  <a:pt x="5792" y="5500"/>
                </a:lnTo>
                <a:lnTo>
                  <a:pt x="5670" y="5475"/>
                </a:lnTo>
                <a:close/>
                <a:moveTo>
                  <a:pt x="4575" y="5986"/>
                </a:moveTo>
                <a:lnTo>
                  <a:pt x="4454" y="6011"/>
                </a:lnTo>
                <a:lnTo>
                  <a:pt x="4356" y="6035"/>
                </a:lnTo>
                <a:lnTo>
                  <a:pt x="4259" y="6084"/>
                </a:lnTo>
                <a:lnTo>
                  <a:pt x="4113" y="6205"/>
                </a:lnTo>
                <a:lnTo>
                  <a:pt x="4040" y="6254"/>
                </a:lnTo>
                <a:lnTo>
                  <a:pt x="3991" y="6351"/>
                </a:lnTo>
                <a:lnTo>
                  <a:pt x="3967" y="6424"/>
                </a:lnTo>
                <a:lnTo>
                  <a:pt x="3991" y="6522"/>
                </a:lnTo>
                <a:lnTo>
                  <a:pt x="4064" y="6570"/>
                </a:lnTo>
                <a:lnTo>
                  <a:pt x="4162" y="6619"/>
                </a:lnTo>
                <a:lnTo>
                  <a:pt x="4283" y="6595"/>
                </a:lnTo>
                <a:lnTo>
                  <a:pt x="4429" y="6546"/>
                </a:lnTo>
                <a:lnTo>
                  <a:pt x="4527" y="6522"/>
                </a:lnTo>
                <a:lnTo>
                  <a:pt x="4551" y="6497"/>
                </a:lnTo>
                <a:lnTo>
                  <a:pt x="4648" y="6473"/>
                </a:lnTo>
                <a:lnTo>
                  <a:pt x="4721" y="6424"/>
                </a:lnTo>
                <a:lnTo>
                  <a:pt x="4794" y="6327"/>
                </a:lnTo>
                <a:lnTo>
                  <a:pt x="4794" y="6205"/>
                </a:lnTo>
                <a:lnTo>
                  <a:pt x="4770" y="6108"/>
                </a:lnTo>
                <a:lnTo>
                  <a:pt x="4673" y="6035"/>
                </a:lnTo>
                <a:lnTo>
                  <a:pt x="4575" y="5986"/>
                </a:lnTo>
                <a:close/>
                <a:moveTo>
                  <a:pt x="7593" y="5962"/>
                </a:moveTo>
                <a:lnTo>
                  <a:pt x="7495" y="6011"/>
                </a:lnTo>
                <a:lnTo>
                  <a:pt x="7447" y="6059"/>
                </a:lnTo>
                <a:lnTo>
                  <a:pt x="7398" y="6132"/>
                </a:lnTo>
                <a:lnTo>
                  <a:pt x="7398" y="6181"/>
                </a:lnTo>
                <a:lnTo>
                  <a:pt x="7422" y="6254"/>
                </a:lnTo>
                <a:lnTo>
                  <a:pt x="7520" y="6351"/>
                </a:lnTo>
                <a:lnTo>
                  <a:pt x="7593" y="6424"/>
                </a:lnTo>
                <a:lnTo>
                  <a:pt x="7641" y="6449"/>
                </a:lnTo>
                <a:lnTo>
                  <a:pt x="7666" y="6473"/>
                </a:lnTo>
                <a:lnTo>
                  <a:pt x="7690" y="6497"/>
                </a:lnTo>
                <a:lnTo>
                  <a:pt x="7714" y="6546"/>
                </a:lnTo>
                <a:lnTo>
                  <a:pt x="7763" y="6619"/>
                </a:lnTo>
                <a:lnTo>
                  <a:pt x="7787" y="6668"/>
                </a:lnTo>
                <a:lnTo>
                  <a:pt x="7812" y="6692"/>
                </a:lnTo>
                <a:lnTo>
                  <a:pt x="7909" y="6741"/>
                </a:lnTo>
                <a:lnTo>
                  <a:pt x="8031" y="6741"/>
                </a:lnTo>
                <a:lnTo>
                  <a:pt x="8128" y="6716"/>
                </a:lnTo>
                <a:lnTo>
                  <a:pt x="8201" y="6643"/>
                </a:lnTo>
                <a:lnTo>
                  <a:pt x="8250" y="6546"/>
                </a:lnTo>
                <a:lnTo>
                  <a:pt x="8250" y="6449"/>
                </a:lnTo>
                <a:lnTo>
                  <a:pt x="8225" y="6351"/>
                </a:lnTo>
                <a:lnTo>
                  <a:pt x="8177" y="6254"/>
                </a:lnTo>
                <a:lnTo>
                  <a:pt x="8104" y="6181"/>
                </a:lnTo>
                <a:lnTo>
                  <a:pt x="8006" y="6108"/>
                </a:lnTo>
                <a:lnTo>
                  <a:pt x="7909" y="6035"/>
                </a:lnTo>
                <a:lnTo>
                  <a:pt x="7812" y="5986"/>
                </a:lnTo>
                <a:lnTo>
                  <a:pt x="7690" y="5962"/>
                </a:lnTo>
                <a:close/>
                <a:moveTo>
                  <a:pt x="3578" y="6741"/>
                </a:moveTo>
                <a:lnTo>
                  <a:pt x="3456" y="6765"/>
                </a:lnTo>
                <a:lnTo>
                  <a:pt x="3359" y="6814"/>
                </a:lnTo>
                <a:lnTo>
                  <a:pt x="3286" y="6887"/>
                </a:lnTo>
                <a:lnTo>
                  <a:pt x="3189" y="6960"/>
                </a:lnTo>
                <a:lnTo>
                  <a:pt x="3140" y="7081"/>
                </a:lnTo>
                <a:lnTo>
                  <a:pt x="3091" y="7179"/>
                </a:lnTo>
                <a:lnTo>
                  <a:pt x="3067" y="7300"/>
                </a:lnTo>
                <a:lnTo>
                  <a:pt x="3067" y="7398"/>
                </a:lnTo>
                <a:lnTo>
                  <a:pt x="3091" y="7446"/>
                </a:lnTo>
                <a:lnTo>
                  <a:pt x="3116" y="7471"/>
                </a:lnTo>
                <a:lnTo>
                  <a:pt x="3189" y="7519"/>
                </a:lnTo>
                <a:lnTo>
                  <a:pt x="3286" y="7544"/>
                </a:lnTo>
                <a:lnTo>
                  <a:pt x="3359" y="7519"/>
                </a:lnTo>
                <a:lnTo>
                  <a:pt x="3481" y="7446"/>
                </a:lnTo>
                <a:lnTo>
                  <a:pt x="3554" y="7325"/>
                </a:lnTo>
                <a:lnTo>
                  <a:pt x="3627" y="7276"/>
                </a:lnTo>
                <a:lnTo>
                  <a:pt x="3651" y="7252"/>
                </a:lnTo>
                <a:lnTo>
                  <a:pt x="3700" y="7227"/>
                </a:lnTo>
                <a:lnTo>
                  <a:pt x="3773" y="7179"/>
                </a:lnTo>
                <a:lnTo>
                  <a:pt x="3821" y="7106"/>
                </a:lnTo>
                <a:lnTo>
                  <a:pt x="3821" y="7033"/>
                </a:lnTo>
                <a:lnTo>
                  <a:pt x="3821" y="6935"/>
                </a:lnTo>
                <a:lnTo>
                  <a:pt x="3797" y="6862"/>
                </a:lnTo>
                <a:lnTo>
                  <a:pt x="3724" y="6789"/>
                </a:lnTo>
                <a:lnTo>
                  <a:pt x="3651" y="6765"/>
                </a:lnTo>
                <a:lnTo>
                  <a:pt x="3578" y="6741"/>
                </a:lnTo>
                <a:close/>
                <a:moveTo>
                  <a:pt x="16863" y="4526"/>
                </a:moveTo>
                <a:lnTo>
                  <a:pt x="16766" y="4575"/>
                </a:lnTo>
                <a:lnTo>
                  <a:pt x="16693" y="4624"/>
                </a:lnTo>
                <a:lnTo>
                  <a:pt x="16620" y="4697"/>
                </a:lnTo>
                <a:lnTo>
                  <a:pt x="16498" y="4843"/>
                </a:lnTo>
                <a:lnTo>
                  <a:pt x="16401" y="5037"/>
                </a:lnTo>
                <a:lnTo>
                  <a:pt x="16158" y="5500"/>
                </a:lnTo>
                <a:lnTo>
                  <a:pt x="15914" y="5962"/>
                </a:lnTo>
                <a:lnTo>
                  <a:pt x="15647" y="5816"/>
                </a:lnTo>
                <a:lnTo>
                  <a:pt x="15501" y="5719"/>
                </a:lnTo>
                <a:lnTo>
                  <a:pt x="15355" y="5670"/>
                </a:lnTo>
                <a:lnTo>
                  <a:pt x="15233" y="5646"/>
                </a:lnTo>
                <a:lnTo>
                  <a:pt x="15087" y="5597"/>
                </a:lnTo>
                <a:lnTo>
                  <a:pt x="15038" y="5573"/>
                </a:lnTo>
                <a:lnTo>
                  <a:pt x="15014" y="5573"/>
                </a:lnTo>
                <a:lnTo>
                  <a:pt x="14917" y="5621"/>
                </a:lnTo>
                <a:lnTo>
                  <a:pt x="14892" y="5646"/>
                </a:lnTo>
                <a:lnTo>
                  <a:pt x="14844" y="5694"/>
                </a:lnTo>
                <a:lnTo>
                  <a:pt x="14844" y="5767"/>
                </a:lnTo>
                <a:lnTo>
                  <a:pt x="14868" y="5840"/>
                </a:lnTo>
                <a:lnTo>
                  <a:pt x="14892" y="5913"/>
                </a:lnTo>
                <a:lnTo>
                  <a:pt x="15087" y="6059"/>
                </a:lnTo>
                <a:lnTo>
                  <a:pt x="15282" y="6181"/>
                </a:lnTo>
                <a:lnTo>
                  <a:pt x="15671" y="6424"/>
                </a:lnTo>
                <a:lnTo>
                  <a:pt x="15355" y="6984"/>
                </a:lnTo>
                <a:lnTo>
                  <a:pt x="15160" y="7252"/>
                </a:lnTo>
                <a:lnTo>
                  <a:pt x="14965" y="7519"/>
                </a:lnTo>
                <a:lnTo>
                  <a:pt x="14941" y="7592"/>
                </a:lnTo>
                <a:lnTo>
                  <a:pt x="14941" y="7641"/>
                </a:lnTo>
                <a:lnTo>
                  <a:pt x="14941" y="7714"/>
                </a:lnTo>
                <a:lnTo>
                  <a:pt x="14965" y="7763"/>
                </a:lnTo>
                <a:lnTo>
                  <a:pt x="15014" y="7836"/>
                </a:lnTo>
                <a:lnTo>
                  <a:pt x="15063" y="7860"/>
                </a:lnTo>
                <a:lnTo>
                  <a:pt x="15111" y="7884"/>
                </a:lnTo>
                <a:lnTo>
                  <a:pt x="15184" y="7909"/>
                </a:lnTo>
                <a:lnTo>
                  <a:pt x="15257" y="7884"/>
                </a:lnTo>
                <a:lnTo>
                  <a:pt x="15355" y="7860"/>
                </a:lnTo>
                <a:lnTo>
                  <a:pt x="15501" y="7763"/>
                </a:lnTo>
                <a:lnTo>
                  <a:pt x="15622" y="7641"/>
                </a:lnTo>
                <a:lnTo>
                  <a:pt x="15744" y="7471"/>
                </a:lnTo>
                <a:lnTo>
                  <a:pt x="15866" y="7276"/>
                </a:lnTo>
                <a:lnTo>
                  <a:pt x="15963" y="7081"/>
                </a:lnTo>
                <a:lnTo>
                  <a:pt x="16133" y="6716"/>
                </a:lnTo>
                <a:lnTo>
                  <a:pt x="16328" y="6862"/>
                </a:lnTo>
                <a:lnTo>
                  <a:pt x="16523" y="7008"/>
                </a:lnTo>
                <a:lnTo>
                  <a:pt x="16742" y="7106"/>
                </a:lnTo>
                <a:lnTo>
                  <a:pt x="16839" y="7130"/>
                </a:lnTo>
                <a:lnTo>
                  <a:pt x="16961" y="7154"/>
                </a:lnTo>
                <a:lnTo>
                  <a:pt x="17034" y="7130"/>
                </a:lnTo>
                <a:lnTo>
                  <a:pt x="17082" y="7106"/>
                </a:lnTo>
                <a:lnTo>
                  <a:pt x="17131" y="7057"/>
                </a:lnTo>
                <a:lnTo>
                  <a:pt x="17155" y="7008"/>
                </a:lnTo>
                <a:lnTo>
                  <a:pt x="17180" y="6960"/>
                </a:lnTo>
                <a:lnTo>
                  <a:pt x="17180" y="6887"/>
                </a:lnTo>
                <a:lnTo>
                  <a:pt x="17155" y="6814"/>
                </a:lnTo>
                <a:lnTo>
                  <a:pt x="17131" y="6765"/>
                </a:lnTo>
                <a:lnTo>
                  <a:pt x="16961" y="6619"/>
                </a:lnTo>
                <a:lnTo>
                  <a:pt x="16766" y="6497"/>
                </a:lnTo>
                <a:lnTo>
                  <a:pt x="16377" y="6254"/>
                </a:lnTo>
                <a:lnTo>
                  <a:pt x="16644" y="5670"/>
                </a:lnTo>
                <a:lnTo>
                  <a:pt x="16766" y="5427"/>
                </a:lnTo>
                <a:lnTo>
                  <a:pt x="16912" y="5183"/>
                </a:lnTo>
                <a:lnTo>
                  <a:pt x="17034" y="4916"/>
                </a:lnTo>
                <a:lnTo>
                  <a:pt x="17082" y="4770"/>
                </a:lnTo>
                <a:lnTo>
                  <a:pt x="17082" y="4648"/>
                </a:lnTo>
                <a:lnTo>
                  <a:pt x="17082" y="4599"/>
                </a:lnTo>
                <a:lnTo>
                  <a:pt x="17058" y="4551"/>
                </a:lnTo>
                <a:lnTo>
                  <a:pt x="17009" y="4526"/>
                </a:lnTo>
                <a:close/>
                <a:moveTo>
                  <a:pt x="8420" y="6838"/>
                </a:moveTo>
                <a:lnTo>
                  <a:pt x="8371" y="6862"/>
                </a:lnTo>
                <a:lnTo>
                  <a:pt x="8298" y="6911"/>
                </a:lnTo>
                <a:lnTo>
                  <a:pt x="8274" y="6984"/>
                </a:lnTo>
                <a:lnTo>
                  <a:pt x="8250" y="7081"/>
                </a:lnTo>
                <a:lnTo>
                  <a:pt x="8274" y="7179"/>
                </a:lnTo>
                <a:lnTo>
                  <a:pt x="8298" y="7276"/>
                </a:lnTo>
                <a:lnTo>
                  <a:pt x="8347" y="7373"/>
                </a:lnTo>
                <a:lnTo>
                  <a:pt x="8420" y="7519"/>
                </a:lnTo>
                <a:lnTo>
                  <a:pt x="8444" y="7665"/>
                </a:lnTo>
                <a:lnTo>
                  <a:pt x="8444" y="7763"/>
                </a:lnTo>
                <a:lnTo>
                  <a:pt x="8493" y="7836"/>
                </a:lnTo>
                <a:lnTo>
                  <a:pt x="8566" y="7909"/>
                </a:lnTo>
                <a:lnTo>
                  <a:pt x="8663" y="7933"/>
                </a:lnTo>
                <a:lnTo>
                  <a:pt x="8761" y="7957"/>
                </a:lnTo>
                <a:lnTo>
                  <a:pt x="8882" y="7909"/>
                </a:lnTo>
                <a:lnTo>
                  <a:pt x="8980" y="7836"/>
                </a:lnTo>
                <a:lnTo>
                  <a:pt x="9004" y="7787"/>
                </a:lnTo>
                <a:lnTo>
                  <a:pt x="9028" y="7738"/>
                </a:lnTo>
                <a:lnTo>
                  <a:pt x="9028" y="7592"/>
                </a:lnTo>
                <a:lnTo>
                  <a:pt x="9004" y="7446"/>
                </a:lnTo>
                <a:lnTo>
                  <a:pt x="8955" y="7325"/>
                </a:lnTo>
                <a:lnTo>
                  <a:pt x="8882" y="7179"/>
                </a:lnTo>
                <a:lnTo>
                  <a:pt x="8809" y="7057"/>
                </a:lnTo>
                <a:lnTo>
                  <a:pt x="8712" y="6960"/>
                </a:lnTo>
                <a:lnTo>
                  <a:pt x="8663" y="6911"/>
                </a:lnTo>
                <a:lnTo>
                  <a:pt x="8615" y="6862"/>
                </a:lnTo>
                <a:lnTo>
                  <a:pt x="8542" y="6838"/>
                </a:lnTo>
                <a:close/>
                <a:moveTo>
                  <a:pt x="16255" y="7495"/>
                </a:moveTo>
                <a:lnTo>
                  <a:pt x="16206" y="7544"/>
                </a:lnTo>
                <a:lnTo>
                  <a:pt x="16158" y="7592"/>
                </a:lnTo>
                <a:lnTo>
                  <a:pt x="16158" y="7714"/>
                </a:lnTo>
                <a:lnTo>
                  <a:pt x="16158" y="7836"/>
                </a:lnTo>
                <a:lnTo>
                  <a:pt x="16206" y="7982"/>
                </a:lnTo>
                <a:lnTo>
                  <a:pt x="16231" y="8030"/>
                </a:lnTo>
                <a:lnTo>
                  <a:pt x="16279" y="8079"/>
                </a:lnTo>
                <a:lnTo>
                  <a:pt x="16304" y="8103"/>
                </a:lnTo>
                <a:lnTo>
                  <a:pt x="16377" y="8128"/>
                </a:lnTo>
                <a:lnTo>
                  <a:pt x="16474" y="8128"/>
                </a:lnTo>
                <a:lnTo>
                  <a:pt x="16523" y="8103"/>
                </a:lnTo>
                <a:lnTo>
                  <a:pt x="16547" y="8055"/>
                </a:lnTo>
                <a:lnTo>
                  <a:pt x="16571" y="8006"/>
                </a:lnTo>
                <a:lnTo>
                  <a:pt x="16571" y="7957"/>
                </a:lnTo>
                <a:lnTo>
                  <a:pt x="16547" y="7836"/>
                </a:lnTo>
                <a:lnTo>
                  <a:pt x="16523" y="7738"/>
                </a:lnTo>
                <a:lnTo>
                  <a:pt x="16474" y="7641"/>
                </a:lnTo>
                <a:lnTo>
                  <a:pt x="16401" y="7544"/>
                </a:lnTo>
                <a:lnTo>
                  <a:pt x="16328" y="7495"/>
                </a:lnTo>
                <a:close/>
                <a:moveTo>
                  <a:pt x="2897" y="7836"/>
                </a:moveTo>
                <a:lnTo>
                  <a:pt x="2799" y="7860"/>
                </a:lnTo>
                <a:lnTo>
                  <a:pt x="2702" y="7909"/>
                </a:lnTo>
                <a:lnTo>
                  <a:pt x="2629" y="7982"/>
                </a:lnTo>
                <a:lnTo>
                  <a:pt x="2556" y="8079"/>
                </a:lnTo>
                <a:lnTo>
                  <a:pt x="2507" y="8201"/>
                </a:lnTo>
                <a:lnTo>
                  <a:pt x="2507" y="8347"/>
                </a:lnTo>
                <a:lnTo>
                  <a:pt x="2507" y="8468"/>
                </a:lnTo>
                <a:lnTo>
                  <a:pt x="2556" y="8517"/>
                </a:lnTo>
                <a:lnTo>
                  <a:pt x="2580" y="8566"/>
                </a:lnTo>
                <a:lnTo>
                  <a:pt x="2678" y="8614"/>
                </a:lnTo>
                <a:lnTo>
                  <a:pt x="2799" y="8614"/>
                </a:lnTo>
                <a:lnTo>
                  <a:pt x="2848" y="8590"/>
                </a:lnTo>
                <a:lnTo>
                  <a:pt x="2897" y="8566"/>
                </a:lnTo>
                <a:lnTo>
                  <a:pt x="2970" y="8493"/>
                </a:lnTo>
                <a:lnTo>
                  <a:pt x="3018" y="8420"/>
                </a:lnTo>
                <a:lnTo>
                  <a:pt x="3116" y="8274"/>
                </a:lnTo>
                <a:lnTo>
                  <a:pt x="3140" y="8152"/>
                </a:lnTo>
                <a:lnTo>
                  <a:pt x="3140" y="8055"/>
                </a:lnTo>
                <a:lnTo>
                  <a:pt x="3091" y="7957"/>
                </a:lnTo>
                <a:lnTo>
                  <a:pt x="3018" y="7884"/>
                </a:lnTo>
                <a:lnTo>
                  <a:pt x="2897" y="7836"/>
                </a:lnTo>
                <a:close/>
                <a:moveTo>
                  <a:pt x="8955" y="8152"/>
                </a:moveTo>
                <a:lnTo>
                  <a:pt x="8882" y="8201"/>
                </a:lnTo>
                <a:lnTo>
                  <a:pt x="8858" y="8274"/>
                </a:lnTo>
                <a:lnTo>
                  <a:pt x="8858" y="8371"/>
                </a:lnTo>
                <a:lnTo>
                  <a:pt x="8858" y="8468"/>
                </a:lnTo>
                <a:lnTo>
                  <a:pt x="8907" y="8639"/>
                </a:lnTo>
                <a:lnTo>
                  <a:pt x="8955" y="8760"/>
                </a:lnTo>
                <a:lnTo>
                  <a:pt x="8980" y="8858"/>
                </a:lnTo>
                <a:lnTo>
                  <a:pt x="9053" y="8955"/>
                </a:lnTo>
                <a:lnTo>
                  <a:pt x="9101" y="9004"/>
                </a:lnTo>
                <a:lnTo>
                  <a:pt x="9150" y="9028"/>
                </a:lnTo>
                <a:lnTo>
                  <a:pt x="9296" y="9028"/>
                </a:lnTo>
                <a:lnTo>
                  <a:pt x="9369" y="8979"/>
                </a:lnTo>
                <a:lnTo>
                  <a:pt x="9393" y="8931"/>
                </a:lnTo>
                <a:lnTo>
                  <a:pt x="9418" y="8858"/>
                </a:lnTo>
                <a:lnTo>
                  <a:pt x="9418" y="8785"/>
                </a:lnTo>
                <a:lnTo>
                  <a:pt x="9393" y="8639"/>
                </a:lnTo>
                <a:lnTo>
                  <a:pt x="9369" y="8614"/>
                </a:lnTo>
                <a:lnTo>
                  <a:pt x="9345" y="8517"/>
                </a:lnTo>
                <a:lnTo>
                  <a:pt x="9247" y="8322"/>
                </a:lnTo>
                <a:lnTo>
                  <a:pt x="9199" y="8225"/>
                </a:lnTo>
                <a:lnTo>
                  <a:pt x="9101" y="8176"/>
                </a:lnTo>
                <a:lnTo>
                  <a:pt x="9028" y="8152"/>
                </a:lnTo>
                <a:close/>
                <a:moveTo>
                  <a:pt x="16352" y="8541"/>
                </a:moveTo>
                <a:lnTo>
                  <a:pt x="16279" y="8566"/>
                </a:lnTo>
                <a:lnTo>
                  <a:pt x="16231" y="8614"/>
                </a:lnTo>
                <a:lnTo>
                  <a:pt x="16206" y="8663"/>
                </a:lnTo>
                <a:lnTo>
                  <a:pt x="16182" y="8736"/>
                </a:lnTo>
                <a:lnTo>
                  <a:pt x="16182" y="8858"/>
                </a:lnTo>
                <a:lnTo>
                  <a:pt x="16206" y="8979"/>
                </a:lnTo>
                <a:lnTo>
                  <a:pt x="16231" y="9174"/>
                </a:lnTo>
                <a:lnTo>
                  <a:pt x="16255" y="9296"/>
                </a:lnTo>
                <a:lnTo>
                  <a:pt x="16304" y="9369"/>
                </a:lnTo>
                <a:lnTo>
                  <a:pt x="16401" y="9417"/>
                </a:lnTo>
                <a:lnTo>
                  <a:pt x="16498" y="9417"/>
                </a:lnTo>
                <a:lnTo>
                  <a:pt x="16596" y="9393"/>
                </a:lnTo>
                <a:lnTo>
                  <a:pt x="16669" y="9320"/>
                </a:lnTo>
                <a:lnTo>
                  <a:pt x="16693" y="9223"/>
                </a:lnTo>
                <a:lnTo>
                  <a:pt x="16693" y="9101"/>
                </a:lnTo>
                <a:lnTo>
                  <a:pt x="16644" y="8882"/>
                </a:lnTo>
                <a:lnTo>
                  <a:pt x="16596" y="8760"/>
                </a:lnTo>
                <a:lnTo>
                  <a:pt x="16547" y="8639"/>
                </a:lnTo>
                <a:lnTo>
                  <a:pt x="16523" y="8590"/>
                </a:lnTo>
                <a:lnTo>
                  <a:pt x="16474" y="8541"/>
                </a:lnTo>
                <a:close/>
                <a:moveTo>
                  <a:pt x="2434" y="9077"/>
                </a:moveTo>
                <a:lnTo>
                  <a:pt x="2337" y="9101"/>
                </a:lnTo>
                <a:lnTo>
                  <a:pt x="2264" y="9125"/>
                </a:lnTo>
                <a:lnTo>
                  <a:pt x="2191" y="9198"/>
                </a:lnTo>
                <a:lnTo>
                  <a:pt x="2142" y="9271"/>
                </a:lnTo>
                <a:lnTo>
                  <a:pt x="2118" y="9369"/>
                </a:lnTo>
                <a:lnTo>
                  <a:pt x="2094" y="9515"/>
                </a:lnTo>
                <a:lnTo>
                  <a:pt x="2094" y="9612"/>
                </a:lnTo>
                <a:lnTo>
                  <a:pt x="2094" y="9685"/>
                </a:lnTo>
                <a:lnTo>
                  <a:pt x="2118" y="9782"/>
                </a:lnTo>
                <a:lnTo>
                  <a:pt x="2191" y="9831"/>
                </a:lnTo>
                <a:lnTo>
                  <a:pt x="2240" y="9879"/>
                </a:lnTo>
                <a:lnTo>
                  <a:pt x="2337" y="9904"/>
                </a:lnTo>
                <a:lnTo>
                  <a:pt x="2410" y="9879"/>
                </a:lnTo>
                <a:lnTo>
                  <a:pt x="2483" y="9831"/>
                </a:lnTo>
                <a:lnTo>
                  <a:pt x="2556" y="9733"/>
                </a:lnTo>
                <a:lnTo>
                  <a:pt x="2580" y="9612"/>
                </a:lnTo>
                <a:lnTo>
                  <a:pt x="2653" y="9417"/>
                </a:lnTo>
                <a:lnTo>
                  <a:pt x="2653" y="9320"/>
                </a:lnTo>
                <a:lnTo>
                  <a:pt x="2653" y="9247"/>
                </a:lnTo>
                <a:lnTo>
                  <a:pt x="2605" y="9174"/>
                </a:lnTo>
                <a:lnTo>
                  <a:pt x="2532" y="9125"/>
                </a:lnTo>
                <a:lnTo>
                  <a:pt x="2434" y="9077"/>
                </a:lnTo>
                <a:close/>
                <a:moveTo>
                  <a:pt x="9272" y="9296"/>
                </a:moveTo>
                <a:lnTo>
                  <a:pt x="9199" y="9344"/>
                </a:lnTo>
                <a:lnTo>
                  <a:pt x="9101" y="9417"/>
                </a:lnTo>
                <a:lnTo>
                  <a:pt x="9077" y="9539"/>
                </a:lnTo>
                <a:lnTo>
                  <a:pt x="9053" y="9661"/>
                </a:lnTo>
                <a:lnTo>
                  <a:pt x="9077" y="9782"/>
                </a:lnTo>
                <a:lnTo>
                  <a:pt x="9126" y="9904"/>
                </a:lnTo>
                <a:lnTo>
                  <a:pt x="9174" y="10001"/>
                </a:lnTo>
                <a:lnTo>
                  <a:pt x="9247" y="10123"/>
                </a:lnTo>
                <a:lnTo>
                  <a:pt x="9320" y="10196"/>
                </a:lnTo>
                <a:lnTo>
                  <a:pt x="9393" y="10220"/>
                </a:lnTo>
                <a:lnTo>
                  <a:pt x="9442" y="10220"/>
                </a:lnTo>
                <a:lnTo>
                  <a:pt x="9564" y="10196"/>
                </a:lnTo>
                <a:lnTo>
                  <a:pt x="9612" y="10147"/>
                </a:lnTo>
                <a:lnTo>
                  <a:pt x="9661" y="10123"/>
                </a:lnTo>
                <a:lnTo>
                  <a:pt x="9685" y="10050"/>
                </a:lnTo>
                <a:lnTo>
                  <a:pt x="9685" y="10001"/>
                </a:lnTo>
                <a:lnTo>
                  <a:pt x="9685" y="9904"/>
                </a:lnTo>
                <a:lnTo>
                  <a:pt x="9637" y="9806"/>
                </a:lnTo>
                <a:lnTo>
                  <a:pt x="9539" y="9636"/>
                </a:lnTo>
                <a:lnTo>
                  <a:pt x="9515" y="9515"/>
                </a:lnTo>
                <a:lnTo>
                  <a:pt x="9442" y="9393"/>
                </a:lnTo>
                <a:lnTo>
                  <a:pt x="9393" y="9344"/>
                </a:lnTo>
                <a:lnTo>
                  <a:pt x="9345" y="9320"/>
                </a:lnTo>
                <a:lnTo>
                  <a:pt x="9272" y="9296"/>
                </a:lnTo>
                <a:close/>
                <a:moveTo>
                  <a:pt x="16231" y="9855"/>
                </a:moveTo>
                <a:lnTo>
                  <a:pt x="16231" y="9879"/>
                </a:lnTo>
                <a:lnTo>
                  <a:pt x="16182" y="9904"/>
                </a:lnTo>
                <a:lnTo>
                  <a:pt x="16133" y="9952"/>
                </a:lnTo>
                <a:lnTo>
                  <a:pt x="16060" y="10098"/>
                </a:lnTo>
                <a:lnTo>
                  <a:pt x="16012" y="10293"/>
                </a:lnTo>
                <a:lnTo>
                  <a:pt x="16012" y="10390"/>
                </a:lnTo>
                <a:lnTo>
                  <a:pt x="16012" y="10463"/>
                </a:lnTo>
                <a:lnTo>
                  <a:pt x="16085" y="10561"/>
                </a:lnTo>
                <a:lnTo>
                  <a:pt x="16182" y="10634"/>
                </a:lnTo>
                <a:lnTo>
                  <a:pt x="16304" y="10634"/>
                </a:lnTo>
                <a:lnTo>
                  <a:pt x="16352" y="10609"/>
                </a:lnTo>
                <a:lnTo>
                  <a:pt x="16401" y="10561"/>
                </a:lnTo>
                <a:lnTo>
                  <a:pt x="16450" y="10488"/>
                </a:lnTo>
                <a:lnTo>
                  <a:pt x="16474" y="10415"/>
                </a:lnTo>
                <a:lnTo>
                  <a:pt x="16498" y="10244"/>
                </a:lnTo>
                <a:lnTo>
                  <a:pt x="16498" y="10147"/>
                </a:lnTo>
                <a:lnTo>
                  <a:pt x="16498" y="10050"/>
                </a:lnTo>
                <a:lnTo>
                  <a:pt x="16474" y="9952"/>
                </a:lnTo>
                <a:lnTo>
                  <a:pt x="16425" y="9879"/>
                </a:lnTo>
                <a:lnTo>
                  <a:pt x="16328" y="9855"/>
                </a:lnTo>
                <a:close/>
                <a:moveTo>
                  <a:pt x="2167" y="10244"/>
                </a:moveTo>
                <a:lnTo>
                  <a:pt x="2045" y="10269"/>
                </a:lnTo>
                <a:lnTo>
                  <a:pt x="1972" y="10317"/>
                </a:lnTo>
                <a:lnTo>
                  <a:pt x="1875" y="10463"/>
                </a:lnTo>
                <a:lnTo>
                  <a:pt x="1826" y="10634"/>
                </a:lnTo>
                <a:lnTo>
                  <a:pt x="1802" y="10804"/>
                </a:lnTo>
                <a:lnTo>
                  <a:pt x="1850" y="10926"/>
                </a:lnTo>
                <a:lnTo>
                  <a:pt x="1923" y="11023"/>
                </a:lnTo>
                <a:lnTo>
                  <a:pt x="1948" y="11072"/>
                </a:lnTo>
                <a:lnTo>
                  <a:pt x="2021" y="11096"/>
                </a:lnTo>
                <a:lnTo>
                  <a:pt x="2118" y="11096"/>
                </a:lnTo>
                <a:lnTo>
                  <a:pt x="2191" y="11072"/>
                </a:lnTo>
                <a:lnTo>
                  <a:pt x="2215" y="11023"/>
                </a:lnTo>
                <a:lnTo>
                  <a:pt x="2288" y="10950"/>
                </a:lnTo>
                <a:lnTo>
                  <a:pt x="2313" y="10877"/>
                </a:lnTo>
                <a:lnTo>
                  <a:pt x="2337" y="10780"/>
                </a:lnTo>
                <a:lnTo>
                  <a:pt x="2337" y="10755"/>
                </a:lnTo>
                <a:lnTo>
                  <a:pt x="2337" y="10731"/>
                </a:lnTo>
                <a:lnTo>
                  <a:pt x="2386" y="10658"/>
                </a:lnTo>
                <a:lnTo>
                  <a:pt x="2410" y="10561"/>
                </a:lnTo>
                <a:lnTo>
                  <a:pt x="2434" y="10488"/>
                </a:lnTo>
                <a:lnTo>
                  <a:pt x="2410" y="10390"/>
                </a:lnTo>
                <a:lnTo>
                  <a:pt x="2337" y="10317"/>
                </a:lnTo>
                <a:lnTo>
                  <a:pt x="2264" y="10269"/>
                </a:lnTo>
                <a:lnTo>
                  <a:pt x="2167" y="10244"/>
                </a:lnTo>
                <a:close/>
                <a:moveTo>
                  <a:pt x="9661" y="10512"/>
                </a:moveTo>
                <a:lnTo>
                  <a:pt x="9612" y="10536"/>
                </a:lnTo>
                <a:lnTo>
                  <a:pt x="9539" y="10609"/>
                </a:lnTo>
                <a:lnTo>
                  <a:pt x="9491" y="10658"/>
                </a:lnTo>
                <a:lnTo>
                  <a:pt x="9491" y="10731"/>
                </a:lnTo>
                <a:lnTo>
                  <a:pt x="9491" y="10877"/>
                </a:lnTo>
                <a:lnTo>
                  <a:pt x="9539" y="11023"/>
                </a:lnTo>
                <a:lnTo>
                  <a:pt x="9588" y="11169"/>
                </a:lnTo>
                <a:lnTo>
                  <a:pt x="9637" y="11242"/>
                </a:lnTo>
                <a:lnTo>
                  <a:pt x="9710" y="11315"/>
                </a:lnTo>
                <a:lnTo>
                  <a:pt x="9783" y="11339"/>
                </a:lnTo>
                <a:lnTo>
                  <a:pt x="9880" y="11339"/>
                </a:lnTo>
                <a:lnTo>
                  <a:pt x="9977" y="11291"/>
                </a:lnTo>
                <a:lnTo>
                  <a:pt x="10026" y="11218"/>
                </a:lnTo>
                <a:lnTo>
                  <a:pt x="10075" y="11120"/>
                </a:lnTo>
                <a:lnTo>
                  <a:pt x="10050" y="11023"/>
                </a:lnTo>
                <a:lnTo>
                  <a:pt x="10002" y="10877"/>
                </a:lnTo>
                <a:lnTo>
                  <a:pt x="9929" y="10731"/>
                </a:lnTo>
                <a:lnTo>
                  <a:pt x="9831" y="10609"/>
                </a:lnTo>
                <a:lnTo>
                  <a:pt x="9783" y="10561"/>
                </a:lnTo>
                <a:lnTo>
                  <a:pt x="9710" y="10536"/>
                </a:lnTo>
                <a:lnTo>
                  <a:pt x="9661" y="10512"/>
                </a:lnTo>
                <a:close/>
                <a:moveTo>
                  <a:pt x="15987" y="10999"/>
                </a:moveTo>
                <a:lnTo>
                  <a:pt x="15890" y="11047"/>
                </a:lnTo>
                <a:lnTo>
                  <a:pt x="15817" y="11120"/>
                </a:lnTo>
                <a:lnTo>
                  <a:pt x="15720" y="11291"/>
                </a:lnTo>
                <a:lnTo>
                  <a:pt x="15598" y="11461"/>
                </a:lnTo>
                <a:lnTo>
                  <a:pt x="15525" y="11631"/>
                </a:lnTo>
                <a:lnTo>
                  <a:pt x="15525" y="11729"/>
                </a:lnTo>
                <a:lnTo>
                  <a:pt x="15549" y="11802"/>
                </a:lnTo>
                <a:lnTo>
                  <a:pt x="15598" y="11850"/>
                </a:lnTo>
                <a:lnTo>
                  <a:pt x="15647" y="11899"/>
                </a:lnTo>
                <a:lnTo>
                  <a:pt x="15720" y="11948"/>
                </a:lnTo>
                <a:lnTo>
                  <a:pt x="15793" y="11948"/>
                </a:lnTo>
                <a:lnTo>
                  <a:pt x="15866" y="11923"/>
                </a:lnTo>
                <a:lnTo>
                  <a:pt x="15939" y="11875"/>
                </a:lnTo>
                <a:lnTo>
                  <a:pt x="16036" y="11704"/>
                </a:lnTo>
                <a:lnTo>
                  <a:pt x="16109" y="11510"/>
                </a:lnTo>
                <a:lnTo>
                  <a:pt x="16182" y="11315"/>
                </a:lnTo>
                <a:lnTo>
                  <a:pt x="16206" y="11218"/>
                </a:lnTo>
                <a:lnTo>
                  <a:pt x="16206" y="11120"/>
                </a:lnTo>
                <a:lnTo>
                  <a:pt x="16182" y="11047"/>
                </a:lnTo>
                <a:lnTo>
                  <a:pt x="16133" y="11023"/>
                </a:lnTo>
                <a:lnTo>
                  <a:pt x="16060" y="10999"/>
                </a:lnTo>
                <a:close/>
                <a:moveTo>
                  <a:pt x="1996" y="11437"/>
                </a:moveTo>
                <a:lnTo>
                  <a:pt x="1948" y="11461"/>
                </a:lnTo>
                <a:lnTo>
                  <a:pt x="1875" y="11485"/>
                </a:lnTo>
                <a:lnTo>
                  <a:pt x="1826" y="11558"/>
                </a:lnTo>
                <a:lnTo>
                  <a:pt x="1802" y="11607"/>
                </a:lnTo>
                <a:lnTo>
                  <a:pt x="1777" y="11680"/>
                </a:lnTo>
                <a:lnTo>
                  <a:pt x="1777" y="11826"/>
                </a:lnTo>
                <a:lnTo>
                  <a:pt x="1777" y="11899"/>
                </a:lnTo>
                <a:lnTo>
                  <a:pt x="1802" y="12021"/>
                </a:lnTo>
                <a:lnTo>
                  <a:pt x="1850" y="12094"/>
                </a:lnTo>
                <a:lnTo>
                  <a:pt x="1899" y="12142"/>
                </a:lnTo>
                <a:lnTo>
                  <a:pt x="1972" y="12167"/>
                </a:lnTo>
                <a:lnTo>
                  <a:pt x="2069" y="12167"/>
                </a:lnTo>
                <a:lnTo>
                  <a:pt x="2118" y="12142"/>
                </a:lnTo>
                <a:lnTo>
                  <a:pt x="2191" y="12094"/>
                </a:lnTo>
                <a:lnTo>
                  <a:pt x="2215" y="12021"/>
                </a:lnTo>
                <a:lnTo>
                  <a:pt x="2264" y="11875"/>
                </a:lnTo>
                <a:lnTo>
                  <a:pt x="2288" y="11753"/>
                </a:lnTo>
                <a:lnTo>
                  <a:pt x="2288" y="11680"/>
                </a:lnTo>
                <a:lnTo>
                  <a:pt x="2288" y="11607"/>
                </a:lnTo>
                <a:lnTo>
                  <a:pt x="2264" y="11534"/>
                </a:lnTo>
                <a:lnTo>
                  <a:pt x="2215" y="11485"/>
                </a:lnTo>
                <a:lnTo>
                  <a:pt x="2142" y="11437"/>
                </a:lnTo>
                <a:close/>
                <a:moveTo>
                  <a:pt x="10221" y="11753"/>
                </a:moveTo>
                <a:lnTo>
                  <a:pt x="10123" y="11802"/>
                </a:lnTo>
                <a:lnTo>
                  <a:pt x="10075" y="11875"/>
                </a:lnTo>
                <a:lnTo>
                  <a:pt x="10075" y="11996"/>
                </a:lnTo>
                <a:lnTo>
                  <a:pt x="10123" y="12094"/>
                </a:lnTo>
                <a:lnTo>
                  <a:pt x="10172" y="12191"/>
                </a:lnTo>
                <a:lnTo>
                  <a:pt x="10342" y="12337"/>
                </a:lnTo>
                <a:lnTo>
                  <a:pt x="10440" y="12410"/>
                </a:lnTo>
                <a:lnTo>
                  <a:pt x="10561" y="12483"/>
                </a:lnTo>
                <a:lnTo>
                  <a:pt x="10683" y="12532"/>
                </a:lnTo>
                <a:lnTo>
                  <a:pt x="10829" y="12532"/>
                </a:lnTo>
                <a:lnTo>
                  <a:pt x="10926" y="12507"/>
                </a:lnTo>
                <a:lnTo>
                  <a:pt x="10999" y="12459"/>
                </a:lnTo>
                <a:lnTo>
                  <a:pt x="11048" y="12386"/>
                </a:lnTo>
                <a:lnTo>
                  <a:pt x="11072" y="12313"/>
                </a:lnTo>
                <a:lnTo>
                  <a:pt x="11072" y="12240"/>
                </a:lnTo>
                <a:lnTo>
                  <a:pt x="11048" y="12167"/>
                </a:lnTo>
                <a:lnTo>
                  <a:pt x="10975" y="12094"/>
                </a:lnTo>
                <a:lnTo>
                  <a:pt x="10902" y="12045"/>
                </a:lnTo>
                <a:lnTo>
                  <a:pt x="10756" y="12021"/>
                </a:lnTo>
                <a:lnTo>
                  <a:pt x="10634" y="11948"/>
                </a:lnTo>
                <a:lnTo>
                  <a:pt x="10488" y="11826"/>
                </a:lnTo>
                <a:lnTo>
                  <a:pt x="10415" y="11777"/>
                </a:lnTo>
                <a:lnTo>
                  <a:pt x="10318" y="11753"/>
                </a:lnTo>
                <a:close/>
                <a:moveTo>
                  <a:pt x="15306" y="11996"/>
                </a:moveTo>
                <a:lnTo>
                  <a:pt x="15257" y="12045"/>
                </a:lnTo>
                <a:lnTo>
                  <a:pt x="15136" y="12167"/>
                </a:lnTo>
                <a:lnTo>
                  <a:pt x="15014" y="12288"/>
                </a:lnTo>
                <a:lnTo>
                  <a:pt x="14868" y="12386"/>
                </a:lnTo>
                <a:lnTo>
                  <a:pt x="14795" y="12434"/>
                </a:lnTo>
                <a:lnTo>
                  <a:pt x="14722" y="12483"/>
                </a:lnTo>
                <a:lnTo>
                  <a:pt x="14698" y="12532"/>
                </a:lnTo>
                <a:lnTo>
                  <a:pt x="14698" y="12605"/>
                </a:lnTo>
                <a:lnTo>
                  <a:pt x="14722" y="12653"/>
                </a:lnTo>
                <a:lnTo>
                  <a:pt x="14746" y="12678"/>
                </a:lnTo>
                <a:lnTo>
                  <a:pt x="14868" y="12726"/>
                </a:lnTo>
                <a:lnTo>
                  <a:pt x="14990" y="12726"/>
                </a:lnTo>
                <a:lnTo>
                  <a:pt x="15111" y="12702"/>
                </a:lnTo>
                <a:lnTo>
                  <a:pt x="15209" y="12629"/>
                </a:lnTo>
                <a:lnTo>
                  <a:pt x="15330" y="12556"/>
                </a:lnTo>
                <a:lnTo>
                  <a:pt x="15428" y="12483"/>
                </a:lnTo>
                <a:lnTo>
                  <a:pt x="15501" y="12386"/>
                </a:lnTo>
                <a:lnTo>
                  <a:pt x="15574" y="12288"/>
                </a:lnTo>
                <a:lnTo>
                  <a:pt x="15598" y="12215"/>
                </a:lnTo>
                <a:lnTo>
                  <a:pt x="15598" y="12142"/>
                </a:lnTo>
                <a:lnTo>
                  <a:pt x="15574" y="12094"/>
                </a:lnTo>
                <a:lnTo>
                  <a:pt x="15525" y="12045"/>
                </a:lnTo>
                <a:lnTo>
                  <a:pt x="15452" y="11996"/>
                </a:lnTo>
                <a:close/>
                <a:moveTo>
                  <a:pt x="14114" y="12605"/>
                </a:moveTo>
                <a:lnTo>
                  <a:pt x="14041" y="12629"/>
                </a:lnTo>
                <a:lnTo>
                  <a:pt x="13968" y="12678"/>
                </a:lnTo>
                <a:lnTo>
                  <a:pt x="13895" y="12726"/>
                </a:lnTo>
                <a:lnTo>
                  <a:pt x="13797" y="12751"/>
                </a:lnTo>
                <a:lnTo>
                  <a:pt x="13700" y="12751"/>
                </a:lnTo>
                <a:lnTo>
                  <a:pt x="13578" y="12775"/>
                </a:lnTo>
                <a:lnTo>
                  <a:pt x="13481" y="12848"/>
                </a:lnTo>
                <a:lnTo>
                  <a:pt x="13432" y="12872"/>
                </a:lnTo>
                <a:lnTo>
                  <a:pt x="13408" y="12921"/>
                </a:lnTo>
                <a:lnTo>
                  <a:pt x="13408" y="12970"/>
                </a:lnTo>
                <a:lnTo>
                  <a:pt x="13432" y="13018"/>
                </a:lnTo>
                <a:lnTo>
                  <a:pt x="13457" y="13091"/>
                </a:lnTo>
                <a:lnTo>
                  <a:pt x="13505" y="13116"/>
                </a:lnTo>
                <a:lnTo>
                  <a:pt x="13603" y="13164"/>
                </a:lnTo>
                <a:lnTo>
                  <a:pt x="13724" y="13189"/>
                </a:lnTo>
                <a:lnTo>
                  <a:pt x="13870" y="13189"/>
                </a:lnTo>
                <a:lnTo>
                  <a:pt x="14016" y="13164"/>
                </a:lnTo>
                <a:lnTo>
                  <a:pt x="14162" y="13091"/>
                </a:lnTo>
                <a:lnTo>
                  <a:pt x="14284" y="12994"/>
                </a:lnTo>
                <a:lnTo>
                  <a:pt x="14333" y="12945"/>
                </a:lnTo>
                <a:lnTo>
                  <a:pt x="14357" y="12872"/>
                </a:lnTo>
                <a:lnTo>
                  <a:pt x="14357" y="12799"/>
                </a:lnTo>
                <a:lnTo>
                  <a:pt x="14357" y="12726"/>
                </a:lnTo>
                <a:lnTo>
                  <a:pt x="14333" y="12678"/>
                </a:lnTo>
                <a:lnTo>
                  <a:pt x="14284" y="12653"/>
                </a:lnTo>
                <a:lnTo>
                  <a:pt x="14235" y="12605"/>
                </a:lnTo>
                <a:close/>
                <a:moveTo>
                  <a:pt x="6668" y="512"/>
                </a:moveTo>
                <a:lnTo>
                  <a:pt x="6887" y="755"/>
                </a:lnTo>
                <a:lnTo>
                  <a:pt x="7130" y="950"/>
                </a:lnTo>
                <a:lnTo>
                  <a:pt x="7398" y="1120"/>
                </a:lnTo>
                <a:lnTo>
                  <a:pt x="7666" y="1290"/>
                </a:lnTo>
                <a:lnTo>
                  <a:pt x="8250" y="1558"/>
                </a:lnTo>
                <a:lnTo>
                  <a:pt x="8834" y="1801"/>
                </a:lnTo>
                <a:lnTo>
                  <a:pt x="9320" y="2020"/>
                </a:lnTo>
                <a:lnTo>
                  <a:pt x="9807" y="2215"/>
                </a:lnTo>
                <a:lnTo>
                  <a:pt x="10780" y="2604"/>
                </a:lnTo>
                <a:lnTo>
                  <a:pt x="11194" y="2799"/>
                </a:lnTo>
                <a:lnTo>
                  <a:pt x="11559" y="3018"/>
                </a:lnTo>
                <a:lnTo>
                  <a:pt x="11729" y="3115"/>
                </a:lnTo>
                <a:lnTo>
                  <a:pt x="11924" y="3188"/>
                </a:lnTo>
                <a:lnTo>
                  <a:pt x="12094" y="3261"/>
                </a:lnTo>
                <a:lnTo>
                  <a:pt x="12240" y="3358"/>
                </a:lnTo>
                <a:lnTo>
                  <a:pt x="12264" y="3407"/>
                </a:lnTo>
                <a:lnTo>
                  <a:pt x="12313" y="3456"/>
                </a:lnTo>
                <a:lnTo>
                  <a:pt x="12410" y="3480"/>
                </a:lnTo>
                <a:lnTo>
                  <a:pt x="12435" y="3942"/>
                </a:lnTo>
                <a:lnTo>
                  <a:pt x="11851" y="3650"/>
                </a:lnTo>
                <a:lnTo>
                  <a:pt x="11389" y="3407"/>
                </a:lnTo>
                <a:lnTo>
                  <a:pt x="11170" y="3310"/>
                </a:lnTo>
                <a:lnTo>
                  <a:pt x="10926" y="3237"/>
                </a:lnTo>
                <a:lnTo>
                  <a:pt x="10878" y="3237"/>
                </a:lnTo>
                <a:lnTo>
                  <a:pt x="10853" y="3261"/>
                </a:lnTo>
                <a:lnTo>
                  <a:pt x="10853" y="3285"/>
                </a:lnTo>
                <a:lnTo>
                  <a:pt x="10853" y="3310"/>
                </a:lnTo>
                <a:lnTo>
                  <a:pt x="11024" y="3480"/>
                </a:lnTo>
                <a:lnTo>
                  <a:pt x="11218" y="3626"/>
                </a:lnTo>
                <a:lnTo>
                  <a:pt x="11608" y="3869"/>
                </a:lnTo>
                <a:lnTo>
                  <a:pt x="12045" y="4113"/>
                </a:lnTo>
                <a:lnTo>
                  <a:pt x="12459" y="4307"/>
                </a:lnTo>
                <a:lnTo>
                  <a:pt x="12483" y="4818"/>
                </a:lnTo>
                <a:lnTo>
                  <a:pt x="12337" y="4770"/>
                </a:lnTo>
                <a:lnTo>
                  <a:pt x="12216" y="4721"/>
                </a:lnTo>
                <a:lnTo>
                  <a:pt x="12021" y="4672"/>
                </a:lnTo>
                <a:lnTo>
                  <a:pt x="11729" y="4526"/>
                </a:lnTo>
                <a:lnTo>
                  <a:pt x="11413" y="4380"/>
                </a:lnTo>
                <a:lnTo>
                  <a:pt x="11218" y="4259"/>
                </a:lnTo>
                <a:lnTo>
                  <a:pt x="11121" y="4234"/>
                </a:lnTo>
                <a:lnTo>
                  <a:pt x="11024" y="4210"/>
                </a:lnTo>
                <a:lnTo>
                  <a:pt x="10975" y="4210"/>
                </a:lnTo>
                <a:lnTo>
                  <a:pt x="10951" y="4259"/>
                </a:lnTo>
                <a:lnTo>
                  <a:pt x="10951" y="4283"/>
                </a:lnTo>
                <a:lnTo>
                  <a:pt x="10951" y="4332"/>
                </a:lnTo>
                <a:lnTo>
                  <a:pt x="11024" y="4429"/>
                </a:lnTo>
                <a:lnTo>
                  <a:pt x="11121" y="4526"/>
                </a:lnTo>
                <a:lnTo>
                  <a:pt x="11218" y="4599"/>
                </a:lnTo>
                <a:lnTo>
                  <a:pt x="11340" y="4672"/>
                </a:lnTo>
                <a:lnTo>
                  <a:pt x="11608" y="4818"/>
                </a:lnTo>
                <a:lnTo>
                  <a:pt x="11826" y="4916"/>
                </a:lnTo>
                <a:lnTo>
                  <a:pt x="12143" y="5037"/>
                </a:lnTo>
                <a:lnTo>
                  <a:pt x="12313" y="5086"/>
                </a:lnTo>
                <a:lnTo>
                  <a:pt x="12410" y="5086"/>
                </a:lnTo>
                <a:lnTo>
                  <a:pt x="12483" y="5062"/>
                </a:lnTo>
                <a:lnTo>
                  <a:pt x="12483" y="5743"/>
                </a:lnTo>
                <a:lnTo>
                  <a:pt x="12289" y="5621"/>
                </a:lnTo>
                <a:lnTo>
                  <a:pt x="12094" y="5475"/>
                </a:lnTo>
                <a:lnTo>
                  <a:pt x="11608" y="5256"/>
                </a:lnTo>
                <a:lnTo>
                  <a:pt x="11194" y="5110"/>
                </a:lnTo>
                <a:lnTo>
                  <a:pt x="11024" y="5062"/>
                </a:lnTo>
                <a:lnTo>
                  <a:pt x="10926" y="5062"/>
                </a:lnTo>
                <a:lnTo>
                  <a:pt x="10902" y="5086"/>
                </a:lnTo>
                <a:lnTo>
                  <a:pt x="10878" y="5110"/>
                </a:lnTo>
                <a:lnTo>
                  <a:pt x="10951" y="5232"/>
                </a:lnTo>
                <a:lnTo>
                  <a:pt x="11024" y="5305"/>
                </a:lnTo>
                <a:lnTo>
                  <a:pt x="11121" y="5378"/>
                </a:lnTo>
                <a:lnTo>
                  <a:pt x="11267" y="5451"/>
                </a:lnTo>
                <a:lnTo>
                  <a:pt x="11535" y="5548"/>
                </a:lnTo>
                <a:lnTo>
                  <a:pt x="11754" y="5646"/>
                </a:lnTo>
                <a:lnTo>
                  <a:pt x="12094" y="5792"/>
                </a:lnTo>
                <a:lnTo>
                  <a:pt x="12240" y="5889"/>
                </a:lnTo>
                <a:lnTo>
                  <a:pt x="12386" y="6011"/>
                </a:lnTo>
                <a:lnTo>
                  <a:pt x="12483" y="6108"/>
                </a:lnTo>
                <a:lnTo>
                  <a:pt x="12483" y="6254"/>
                </a:lnTo>
                <a:lnTo>
                  <a:pt x="12337" y="6157"/>
                </a:lnTo>
                <a:lnTo>
                  <a:pt x="12191" y="6084"/>
                </a:lnTo>
                <a:lnTo>
                  <a:pt x="11899" y="5938"/>
                </a:lnTo>
                <a:lnTo>
                  <a:pt x="11705" y="5816"/>
                </a:lnTo>
                <a:lnTo>
                  <a:pt x="11510" y="5743"/>
                </a:lnTo>
                <a:lnTo>
                  <a:pt x="11291" y="5670"/>
                </a:lnTo>
                <a:lnTo>
                  <a:pt x="11194" y="5670"/>
                </a:lnTo>
                <a:lnTo>
                  <a:pt x="11097" y="5694"/>
                </a:lnTo>
                <a:lnTo>
                  <a:pt x="11072" y="5694"/>
                </a:lnTo>
                <a:lnTo>
                  <a:pt x="11072" y="5719"/>
                </a:lnTo>
                <a:lnTo>
                  <a:pt x="11145" y="5816"/>
                </a:lnTo>
                <a:lnTo>
                  <a:pt x="11218" y="5889"/>
                </a:lnTo>
                <a:lnTo>
                  <a:pt x="11413" y="6035"/>
                </a:lnTo>
                <a:lnTo>
                  <a:pt x="11826" y="6254"/>
                </a:lnTo>
                <a:lnTo>
                  <a:pt x="12143" y="6449"/>
                </a:lnTo>
                <a:lnTo>
                  <a:pt x="12289" y="6522"/>
                </a:lnTo>
                <a:lnTo>
                  <a:pt x="12459" y="6570"/>
                </a:lnTo>
                <a:lnTo>
                  <a:pt x="12459" y="6838"/>
                </a:lnTo>
                <a:lnTo>
                  <a:pt x="12459" y="6862"/>
                </a:lnTo>
                <a:lnTo>
                  <a:pt x="12337" y="6765"/>
                </a:lnTo>
                <a:lnTo>
                  <a:pt x="12216" y="6668"/>
                </a:lnTo>
                <a:lnTo>
                  <a:pt x="12094" y="6619"/>
                </a:lnTo>
                <a:lnTo>
                  <a:pt x="11924" y="6546"/>
                </a:lnTo>
                <a:lnTo>
                  <a:pt x="11729" y="6473"/>
                </a:lnTo>
                <a:lnTo>
                  <a:pt x="11486" y="6424"/>
                </a:lnTo>
                <a:lnTo>
                  <a:pt x="11267" y="6376"/>
                </a:lnTo>
                <a:lnTo>
                  <a:pt x="11072" y="6303"/>
                </a:lnTo>
                <a:lnTo>
                  <a:pt x="11048" y="6303"/>
                </a:lnTo>
                <a:lnTo>
                  <a:pt x="11048" y="6327"/>
                </a:lnTo>
                <a:lnTo>
                  <a:pt x="11145" y="6449"/>
                </a:lnTo>
                <a:lnTo>
                  <a:pt x="11267" y="6546"/>
                </a:lnTo>
                <a:lnTo>
                  <a:pt x="11389" y="6619"/>
                </a:lnTo>
                <a:lnTo>
                  <a:pt x="11535" y="6692"/>
                </a:lnTo>
                <a:lnTo>
                  <a:pt x="11948" y="6862"/>
                </a:lnTo>
                <a:lnTo>
                  <a:pt x="12143" y="6960"/>
                </a:lnTo>
                <a:lnTo>
                  <a:pt x="12216" y="7033"/>
                </a:lnTo>
                <a:lnTo>
                  <a:pt x="12289" y="7106"/>
                </a:lnTo>
                <a:lnTo>
                  <a:pt x="12362" y="7179"/>
                </a:lnTo>
                <a:lnTo>
                  <a:pt x="12459" y="7179"/>
                </a:lnTo>
                <a:lnTo>
                  <a:pt x="12459" y="7592"/>
                </a:lnTo>
                <a:lnTo>
                  <a:pt x="12264" y="7495"/>
                </a:lnTo>
                <a:lnTo>
                  <a:pt x="12070" y="7422"/>
                </a:lnTo>
                <a:lnTo>
                  <a:pt x="11802" y="7349"/>
                </a:lnTo>
                <a:lnTo>
                  <a:pt x="11389" y="7106"/>
                </a:lnTo>
                <a:lnTo>
                  <a:pt x="11121" y="7008"/>
                </a:lnTo>
                <a:lnTo>
                  <a:pt x="11024" y="6984"/>
                </a:lnTo>
                <a:lnTo>
                  <a:pt x="10999" y="6984"/>
                </a:lnTo>
                <a:lnTo>
                  <a:pt x="10975" y="7008"/>
                </a:lnTo>
                <a:lnTo>
                  <a:pt x="10975" y="7057"/>
                </a:lnTo>
                <a:lnTo>
                  <a:pt x="10975" y="7106"/>
                </a:lnTo>
                <a:lnTo>
                  <a:pt x="10999" y="7227"/>
                </a:lnTo>
                <a:lnTo>
                  <a:pt x="11097" y="7325"/>
                </a:lnTo>
                <a:lnTo>
                  <a:pt x="11194" y="7398"/>
                </a:lnTo>
                <a:lnTo>
                  <a:pt x="11437" y="7544"/>
                </a:lnTo>
                <a:lnTo>
                  <a:pt x="11632" y="7641"/>
                </a:lnTo>
                <a:lnTo>
                  <a:pt x="11997" y="7836"/>
                </a:lnTo>
                <a:lnTo>
                  <a:pt x="12240" y="7909"/>
                </a:lnTo>
                <a:lnTo>
                  <a:pt x="12362" y="7933"/>
                </a:lnTo>
                <a:lnTo>
                  <a:pt x="12459" y="7957"/>
                </a:lnTo>
                <a:lnTo>
                  <a:pt x="12459" y="8298"/>
                </a:lnTo>
                <a:lnTo>
                  <a:pt x="12216" y="8176"/>
                </a:lnTo>
                <a:lnTo>
                  <a:pt x="11972" y="8055"/>
                </a:lnTo>
                <a:lnTo>
                  <a:pt x="11754" y="7909"/>
                </a:lnTo>
                <a:lnTo>
                  <a:pt x="11535" y="7738"/>
                </a:lnTo>
                <a:lnTo>
                  <a:pt x="11413" y="7665"/>
                </a:lnTo>
                <a:lnTo>
                  <a:pt x="11291" y="7617"/>
                </a:lnTo>
                <a:lnTo>
                  <a:pt x="11170" y="7592"/>
                </a:lnTo>
                <a:lnTo>
                  <a:pt x="11048" y="7568"/>
                </a:lnTo>
                <a:lnTo>
                  <a:pt x="11048" y="7592"/>
                </a:lnTo>
                <a:lnTo>
                  <a:pt x="11024" y="7617"/>
                </a:lnTo>
                <a:lnTo>
                  <a:pt x="11072" y="7714"/>
                </a:lnTo>
                <a:lnTo>
                  <a:pt x="11145" y="7836"/>
                </a:lnTo>
                <a:lnTo>
                  <a:pt x="11243" y="7933"/>
                </a:lnTo>
                <a:lnTo>
                  <a:pt x="11364" y="8006"/>
                </a:lnTo>
                <a:lnTo>
                  <a:pt x="11583" y="8176"/>
                </a:lnTo>
                <a:lnTo>
                  <a:pt x="11802" y="8322"/>
                </a:lnTo>
                <a:lnTo>
                  <a:pt x="12118" y="8493"/>
                </a:lnTo>
                <a:lnTo>
                  <a:pt x="12289" y="8590"/>
                </a:lnTo>
                <a:lnTo>
                  <a:pt x="12459" y="8663"/>
                </a:lnTo>
                <a:lnTo>
                  <a:pt x="12483" y="9101"/>
                </a:lnTo>
                <a:lnTo>
                  <a:pt x="12435" y="9028"/>
                </a:lnTo>
                <a:lnTo>
                  <a:pt x="12386" y="8979"/>
                </a:lnTo>
                <a:lnTo>
                  <a:pt x="12216" y="8882"/>
                </a:lnTo>
                <a:lnTo>
                  <a:pt x="11899" y="8736"/>
                </a:lnTo>
                <a:lnTo>
                  <a:pt x="11559" y="8517"/>
                </a:lnTo>
                <a:lnTo>
                  <a:pt x="11364" y="8420"/>
                </a:lnTo>
                <a:lnTo>
                  <a:pt x="11291" y="8395"/>
                </a:lnTo>
                <a:lnTo>
                  <a:pt x="11194" y="8371"/>
                </a:lnTo>
                <a:lnTo>
                  <a:pt x="11170" y="8371"/>
                </a:lnTo>
                <a:lnTo>
                  <a:pt x="11170" y="8395"/>
                </a:lnTo>
                <a:lnTo>
                  <a:pt x="11194" y="8493"/>
                </a:lnTo>
                <a:lnTo>
                  <a:pt x="11218" y="8566"/>
                </a:lnTo>
                <a:lnTo>
                  <a:pt x="11364" y="8712"/>
                </a:lnTo>
                <a:lnTo>
                  <a:pt x="11535" y="8858"/>
                </a:lnTo>
                <a:lnTo>
                  <a:pt x="11681" y="8955"/>
                </a:lnTo>
                <a:lnTo>
                  <a:pt x="11851" y="9052"/>
                </a:lnTo>
                <a:lnTo>
                  <a:pt x="12070" y="9174"/>
                </a:lnTo>
                <a:lnTo>
                  <a:pt x="12167" y="9223"/>
                </a:lnTo>
                <a:lnTo>
                  <a:pt x="12264" y="9247"/>
                </a:lnTo>
                <a:lnTo>
                  <a:pt x="12362" y="9247"/>
                </a:lnTo>
                <a:lnTo>
                  <a:pt x="12459" y="9223"/>
                </a:lnTo>
                <a:lnTo>
                  <a:pt x="12483" y="9198"/>
                </a:lnTo>
                <a:lnTo>
                  <a:pt x="12508" y="10025"/>
                </a:lnTo>
                <a:lnTo>
                  <a:pt x="12386" y="9879"/>
                </a:lnTo>
                <a:lnTo>
                  <a:pt x="12240" y="9758"/>
                </a:lnTo>
                <a:lnTo>
                  <a:pt x="11924" y="9515"/>
                </a:lnTo>
                <a:lnTo>
                  <a:pt x="11608" y="9296"/>
                </a:lnTo>
                <a:lnTo>
                  <a:pt x="11267" y="9101"/>
                </a:lnTo>
                <a:lnTo>
                  <a:pt x="11243" y="9077"/>
                </a:lnTo>
                <a:lnTo>
                  <a:pt x="11218" y="9101"/>
                </a:lnTo>
                <a:lnTo>
                  <a:pt x="11218" y="9125"/>
                </a:lnTo>
                <a:lnTo>
                  <a:pt x="11218" y="9150"/>
                </a:lnTo>
                <a:lnTo>
                  <a:pt x="11340" y="9296"/>
                </a:lnTo>
                <a:lnTo>
                  <a:pt x="11462" y="9466"/>
                </a:lnTo>
                <a:lnTo>
                  <a:pt x="11608" y="9612"/>
                </a:lnTo>
                <a:lnTo>
                  <a:pt x="11754" y="9733"/>
                </a:lnTo>
                <a:lnTo>
                  <a:pt x="11924" y="9855"/>
                </a:lnTo>
                <a:lnTo>
                  <a:pt x="12094" y="9952"/>
                </a:lnTo>
                <a:lnTo>
                  <a:pt x="12289" y="10050"/>
                </a:lnTo>
                <a:lnTo>
                  <a:pt x="12459" y="10098"/>
                </a:lnTo>
                <a:lnTo>
                  <a:pt x="12508" y="10098"/>
                </a:lnTo>
                <a:lnTo>
                  <a:pt x="12508" y="10488"/>
                </a:lnTo>
                <a:lnTo>
                  <a:pt x="12289" y="10317"/>
                </a:lnTo>
                <a:lnTo>
                  <a:pt x="11802" y="10001"/>
                </a:lnTo>
                <a:lnTo>
                  <a:pt x="11608" y="9855"/>
                </a:lnTo>
                <a:lnTo>
                  <a:pt x="11486" y="9782"/>
                </a:lnTo>
                <a:lnTo>
                  <a:pt x="11389" y="9733"/>
                </a:lnTo>
                <a:lnTo>
                  <a:pt x="11364" y="9758"/>
                </a:lnTo>
                <a:lnTo>
                  <a:pt x="11364" y="9855"/>
                </a:lnTo>
                <a:lnTo>
                  <a:pt x="11389" y="9952"/>
                </a:lnTo>
                <a:lnTo>
                  <a:pt x="11437" y="10050"/>
                </a:lnTo>
                <a:lnTo>
                  <a:pt x="11510" y="10147"/>
                </a:lnTo>
                <a:lnTo>
                  <a:pt x="11681" y="10317"/>
                </a:lnTo>
                <a:lnTo>
                  <a:pt x="11851" y="10439"/>
                </a:lnTo>
                <a:lnTo>
                  <a:pt x="12094" y="10585"/>
                </a:lnTo>
                <a:lnTo>
                  <a:pt x="12313" y="10780"/>
                </a:lnTo>
                <a:lnTo>
                  <a:pt x="12410" y="10877"/>
                </a:lnTo>
                <a:lnTo>
                  <a:pt x="12508" y="10999"/>
                </a:lnTo>
                <a:lnTo>
                  <a:pt x="12483" y="11291"/>
                </a:lnTo>
                <a:lnTo>
                  <a:pt x="11875" y="10901"/>
                </a:lnTo>
                <a:lnTo>
                  <a:pt x="11705" y="10780"/>
                </a:lnTo>
                <a:lnTo>
                  <a:pt x="11535" y="10658"/>
                </a:lnTo>
                <a:lnTo>
                  <a:pt x="11462" y="10609"/>
                </a:lnTo>
                <a:lnTo>
                  <a:pt x="11364" y="10585"/>
                </a:lnTo>
                <a:lnTo>
                  <a:pt x="11267" y="10561"/>
                </a:lnTo>
                <a:lnTo>
                  <a:pt x="11145" y="10585"/>
                </a:lnTo>
                <a:lnTo>
                  <a:pt x="11121" y="10609"/>
                </a:lnTo>
                <a:lnTo>
                  <a:pt x="11145" y="10634"/>
                </a:lnTo>
                <a:lnTo>
                  <a:pt x="11291" y="10780"/>
                </a:lnTo>
                <a:lnTo>
                  <a:pt x="11413" y="10926"/>
                </a:lnTo>
                <a:lnTo>
                  <a:pt x="11535" y="11072"/>
                </a:lnTo>
                <a:lnTo>
                  <a:pt x="11705" y="11218"/>
                </a:lnTo>
                <a:lnTo>
                  <a:pt x="12070" y="11485"/>
                </a:lnTo>
                <a:lnTo>
                  <a:pt x="12483" y="11729"/>
                </a:lnTo>
                <a:lnTo>
                  <a:pt x="12459" y="12094"/>
                </a:lnTo>
                <a:lnTo>
                  <a:pt x="12191" y="11923"/>
                </a:lnTo>
                <a:lnTo>
                  <a:pt x="11948" y="11777"/>
                </a:lnTo>
                <a:lnTo>
                  <a:pt x="11559" y="11558"/>
                </a:lnTo>
                <a:lnTo>
                  <a:pt x="11170" y="11388"/>
                </a:lnTo>
                <a:lnTo>
                  <a:pt x="11145" y="11388"/>
                </a:lnTo>
                <a:lnTo>
                  <a:pt x="11145" y="11485"/>
                </a:lnTo>
                <a:lnTo>
                  <a:pt x="11170" y="11558"/>
                </a:lnTo>
                <a:lnTo>
                  <a:pt x="11243" y="11704"/>
                </a:lnTo>
                <a:lnTo>
                  <a:pt x="11364" y="11850"/>
                </a:lnTo>
                <a:lnTo>
                  <a:pt x="11510" y="11948"/>
                </a:lnTo>
                <a:lnTo>
                  <a:pt x="11754" y="12118"/>
                </a:lnTo>
                <a:lnTo>
                  <a:pt x="12021" y="12288"/>
                </a:lnTo>
                <a:lnTo>
                  <a:pt x="12216" y="12434"/>
                </a:lnTo>
                <a:lnTo>
                  <a:pt x="12435" y="12556"/>
                </a:lnTo>
                <a:lnTo>
                  <a:pt x="12435" y="12799"/>
                </a:lnTo>
                <a:lnTo>
                  <a:pt x="12337" y="12824"/>
                </a:lnTo>
                <a:lnTo>
                  <a:pt x="12264" y="12848"/>
                </a:lnTo>
                <a:lnTo>
                  <a:pt x="12143" y="12775"/>
                </a:lnTo>
                <a:lnTo>
                  <a:pt x="11972" y="12629"/>
                </a:lnTo>
                <a:lnTo>
                  <a:pt x="11802" y="12507"/>
                </a:lnTo>
                <a:lnTo>
                  <a:pt x="11632" y="12361"/>
                </a:lnTo>
                <a:lnTo>
                  <a:pt x="11462" y="12240"/>
                </a:lnTo>
                <a:lnTo>
                  <a:pt x="11413" y="12240"/>
                </a:lnTo>
                <a:lnTo>
                  <a:pt x="11413" y="12288"/>
                </a:lnTo>
                <a:lnTo>
                  <a:pt x="11413" y="12361"/>
                </a:lnTo>
                <a:lnTo>
                  <a:pt x="11413" y="12434"/>
                </a:lnTo>
                <a:lnTo>
                  <a:pt x="11486" y="12605"/>
                </a:lnTo>
                <a:lnTo>
                  <a:pt x="11389" y="12605"/>
                </a:lnTo>
                <a:lnTo>
                  <a:pt x="11267" y="12653"/>
                </a:lnTo>
                <a:lnTo>
                  <a:pt x="11243" y="12678"/>
                </a:lnTo>
                <a:lnTo>
                  <a:pt x="11218" y="12726"/>
                </a:lnTo>
                <a:lnTo>
                  <a:pt x="11218" y="12775"/>
                </a:lnTo>
                <a:lnTo>
                  <a:pt x="11218" y="12848"/>
                </a:lnTo>
                <a:lnTo>
                  <a:pt x="11291" y="12921"/>
                </a:lnTo>
                <a:lnTo>
                  <a:pt x="11364" y="12994"/>
                </a:lnTo>
                <a:lnTo>
                  <a:pt x="11486" y="13043"/>
                </a:lnTo>
                <a:lnTo>
                  <a:pt x="11583" y="13091"/>
                </a:lnTo>
                <a:lnTo>
                  <a:pt x="11705" y="13140"/>
                </a:lnTo>
                <a:lnTo>
                  <a:pt x="11802" y="13140"/>
                </a:lnTo>
                <a:lnTo>
                  <a:pt x="11924" y="13116"/>
                </a:lnTo>
                <a:lnTo>
                  <a:pt x="12021" y="13067"/>
                </a:lnTo>
                <a:lnTo>
                  <a:pt x="12240" y="13189"/>
                </a:lnTo>
                <a:lnTo>
                  <a:pt x="12410" y="13335"/>
                </a:lnTo>
                <a:lnTo>
                  <a:pt x="12386" y="13602"/>
                </a:lnTo>
                <a:lnTo>
                  <a:pt x="11802" y="13286"/>
                </a:lnTo>
                <a:lnTo>
                  <a:pt x="11510" y="13140"/>
                </a:lnTo>
                <a:lnTo>
                  <a:pt x="11194" y="13018"/>
                </a:lnTo>
                <a:lnTo>
                  <a:pt x="11170" y="13018"/>
                </a:lnTo>
                <a:lnTo>
                  <a:pt x="11145" y="13116"/>
                </a:lnTo>
                <a:lnTo>
                  <a:pt x="11170" y="13213"/>
                </a:lnTo>
                <a:lnTo>
                  <a:pt x="11218" y="13286"/>
                </a:lnTo>
                <a:lnTo>
                  <a:pt x="11291" y="13359"/>
                </a:lnTo>
                <a:lnTo>
                  <a:pt x="11437" y="13456"/>
                </a:lnTo>
                <a:lnTo>
                  <a:pt x="11608" y="13529"/>
                </a:lnTo>
                <a:lnTo>
                  <a:pt x="11802" y="13651"/>
                </a:lnTo>
                <a:lnTo>
                  <a:pt x="11997" y="13773"/>
                </a:lnTo>
                <a:lnTo>
                  <a:pt x="12191" y="13894"/>
                </a:lnTo>
                <a:lnTo>
                  <a:pt x="12386" y="14016"/>
                </a:lnTo>
                <a:lnTo>
                  <a:pt x="12386" y="14332"/>
                </a:lnTo>
                <a:lnTo>
                  <a:pt x="11851" y="13943"/>
                </a:lnTo>
                <a:lnTo>
                  <a:pt x="11705" y="13846"/>
                </a:lnTo>
                <a:lnTo>
                  <a:pt x="11510" y="13724"/>
                </a:lnTo>
                <a:lnTo>
                  <a:pt x="11413" y="13700"/>
                </a:lnTo>
                <a:lnTo>
                  <a:pt x="11316" y="13675"/>
                </a:lnTo>
                <a:lnTo>
                  <a:pt x="11218" y="13675"/>
                </a:lnTo>
                <a:lnTo>
                  <a:pt x="11121" y="13700"/>
                </a:lnTo>
                <a:lnTo>
                  <a:pt x="11121" y="13724"/>
                </a:lnTo>
                <a:lnTo>
                  <a:pt x="11121" y="13748"/>
                </a:lnTo>
                <a:lnTo>
                  <a:pt x="11145" y="13821"/>
                </a:lnTo>
                <a:lnTo>
                  <a:pt x="11218" y="13919"/>
                </a:lnTo>
                <a:lnTo>
                  <a:pt x="11364" y="14040"/>
                </a:lnTo>
                <a:lnTo>
                  <a:pt x="11729" y="14284"/>
                </a:lnTo>
                <a:lnTo>
                  <a:pt x="12045" y="14551"/>
                </a:lnTo>
                <a:lnTo>
                  <a:pt x="12191" y="14673"/>
                </a:lnTo>
                <a:lnTo>
                  <a:pt x="12386" y="14795"/>
                </a:lnTo>
                <a:lnTo>
                  <a:pt x="12386" y="15281"/>
                </a:lnTo>
                <a:lnTo>
                  <a:pt x="12289" y="15184"/>
                </a:lnTo>
                <a:lnTo>
                  <a:pt x="12167" y="15087"/>
                </a:lnTo>
                <a:lnTo>
                  <a:pt x="12021" y="14916"/>
                </a:lnTo>
                <a:lnTo>
                  <a:pt x="11851" y="14746"/>
                </a:lnTo>
                <a:lnTo>
                  <a:pt x="11656" y="14600"/>
                </a:lnTo>
                <a:lnTo>
                  <a:pt x="11413" y="14503"/>
                </a:lnTo>
                <a:lnTo>
                  <a:pt x="11170" y="14430"/>
                </a:lnTo>
                <a:lnTo>
                  <a:pt x="10926" y="14430"/>
                </a:lnTo>
                <a:lnTo>
                  <a:pt x="10902" y="14454"/>
                </a:lnTo>
                <a:lnTo>
                  <a:pt x="10902" y="14478"/>
                </a:lnTo>
                <a:lnTo>
                  <a:pt x="10975" y="14551"/>
                </a:lnTo>
                <a:lnTo>
                  <a:pt x="11024" y="14600"/>
                </a:lnTo>
                <a:lnTo>
                  <a:pt x="11194" y="14697"/>
                </a:lnTo>
                <a:lnTo>
                  <a:pt x="11462" y="14892"/>
                </a:lnTo>
                <a:lnTo>
                  <a:pt x="11608" y="14989"/>
                </a:lnTo>
                <a:lnTo>
                  <a:pt x="11729" y="15111"/>
                </a:lnTo>
                <a:lnTo>
                  <a:pt x="11875" y="15281"/>
                </a:lnTo>
                <a:lnTo>
                  <a:pt x="12021" y="15452"/>
                </a:lnTo>
                <a:lnTo>
                  <a:pt x="12118" y="15525"/>
                </a:lnTo>
                <a:lnTo>
                  <a:pt x="12191" y="15573"/>
                </a:lnTo>
                <a:lnTo>
                  <a:pt x="12313" y="15622"/>
                </a:lnTo>
                <a:lnTo>
                  <a:pt x="12410" y="15646"/>
                </a:lnTo>
                <a:lnTo>
                  <a:pt x="12435" y="16133"/>
                </a:lnTo>
                <a:lnTo>
                  <a:pt x="12386" y="16133"/>
                </a:lnTo>
                <a:lnTo>
                  <a:pt x="12362" y="16084"/>
                </a:lnTo>
                <a:lnTo>
                  <a:pt x="12240" y="15963"/>
                </a:lnTo>
                <a:lnTo>
                  <a:pt x="12070" y="15841"/>
                </a:lnTo>
                <a:lnTo>
                  <a:pt x="11754" y="15622"/>
                </a:lnTo>
                <a:lnTo>
                  <a:pt x="11413" y="15354"/>
                </a:lnTo>
                <a:lnTo>
                  <a:pt x="11243" y="15233"/>
                </a:lnTo>
                <a:lnTo>
                  <a:pt x="11072" y="15160"/>
                </a:lnTo>
                <a:lnTo>
                  <a:pt x="11048" y="15160"/>
                </a:lnTo>
                <a:lnTo>
                  <a:pt x="11024" y="15184"/>
                </a:lnTo>
                <a:lnTo>
                  <a:pt x="11048" y="15281"/>
                </a:lnTo>
                <a:lnTo>
                  <a:pt x="11072" y="15354"/>
                </a:lnTo>
                <a:lnTo>
                  <a:pt x="11170" y="15500"/>
                </a:lnTo>
                <a:lnTo>
                  <a:pt x="11291" y="15622"/>
                </a:lnTo>
                <a:lnTo>
                  <a:pt x="11437" y="15744"/>
                </a:lnTo>
                <a:lnTo>
                  <a:pt x="11218" y="15646"/>
                </a:lnTo>
                <a:lnTo>
                  <a:pt x="9564" y="14916"/>
                </a:lnTo>
                <a:lnTo>
                  <a:pt x="8055" y="14259"/>
                </a:lnTo>
                <a:lnTo>
                  <a:pt x="7301" y="13894"/>
                </a:lnTo>
                <a:lnTo>
                  <a:pt x="7130" y="13797"/>
                </a:lnTo>
                <a:lnTo>
                  <a:pt x="6863" y="13675"/>
                </a:lnTo>
                <a:lnTo>
                  <a:pt x="6863" y="13602"/>
                </a:lnTo>
                <a:lnTo>
                  <a:pt x="6814" y="12775"/>
                </a:lnTo>
                <a:lnTo>
                  <a:pt x="6765" y="11972"/>
                </a:lnTo>
                <a:lnTo>
                  <a:pt x="6692" y="11145"/>
                </a:lnTo>
                <a:lnTo>
                  <a:pt x="6668" y="10317"/>
                </a:lnTo>
                <a:lnTo>
                  <a:pt x="6668" y="9393"/>
                </a:lnTo>
                <a:lnTo>
                  <a:pt x="6692" y="8493"/>
                </a:lnTo>
                <a:lnTo>
                  <a:pt x="6717" y="7568"/>
                </a:lnTo>
                <a:lnTo>
                  <a:pt x="6717" y="6643"/>
                </a:lnTo>
                <a:lnTo>
                  <a:pt x="6717" y="5889"/>
                </a:lnTo>
                <a:lnTo>
                  <a:pt x="6863" y="5913"/>
                </a:lnTo>
                <a:lnTo>
                  <a:pt x="6936" y="5938"/>
                </a:lnTo>
                <a:lnTo>
                  <a:pt x="7033" y="5962"/>
                </a:lnTo>
                <a:lnTo>
                  <a:pt x="7130" y="5938"/>
                </a:lnTo>
                <a:lnTo>
                  <a:pt x="7228" y="5865"/>
                </a:lnTo>
                <a:lnTo>
                  <a:pt x="7252" y="5816"/>
                </a:lnTo>
                <a:lnTo>
                  <a:pt x="7276" y="5767"/>
                </a:lnTo>
                <a:lnTo>
                  <a:pt x="7276" y="5670"/>
                </a:lnTo>
                <a:lnTo>
                  <a:pt x="7252" y="5573"/>
                </a:lnTo>
                <a:lnTo>
                  <a:pt x="7179" y="5500"/>
                </a:lnTo>
                <a:lnTo>
                  <a:pt x="7082" y="5451"/>
                </a:lnTo>
                <a:lnTo>
                  <a:pt x="7033" y="5427"/>
                </a:lnTo>
                <a:lnTo>
                  <a:pt x="6960" y="5402"/>
                </a:lnTo>
                <a:lnTo>
                  <a:pt x="6887" y="5427"/>
                </a:lnTo>
                <a:lnTo>
                  <a:pt x="6814" y="5451"/>
                </a:lnTo>
                <a:lnTo>
                  <a:pt x="6790" y="5451"/>
                </a:lnTo>
                <a:lnTo>
                  <a:pt x="6692" y="5500"/>
                </a:lnTo>
                <a:lnTo>
                  <a:pt x="6644" y="3018"/>
                </a:lnTo>
                <a:lnTo>
                  <a:pt x="6644" y="1752"/>
                </a:lnTo>
                <a:lnTo>
                  <a:pt x="6668" y="512"/>
                </a:lnTo>
                <a:close/>
                <a:moveTo>
                  <a:pt x="6206" y="585"/>
                </a:moveTo>
                <a:lnTo>
                  <a:pt x="6181" y="852"/>
                </a:lnTo>
                <a:lnTo>
                  <a:pt x="6181" y="1096"/>
                </a:lnTo>
                <a:lnTo>
                  <a:pt x="6181" y="1874"/>
                </a:lnTo>
                <a:lnTo>
                  <a:pt x="6181" y="2653"/>
                </a:lnTo>
                <a:lnTo>
                  <a:pt x="6181" y="3602"/>
                </a:lnTo>
                <a:lnTo>
                  <a:pt x="6181" y="4551"/>
                </a:lnTo>
                <a:lnTo>
                  <a:pt x="6230" y="6449"/>
                </a:lnTo>
                <a:lnTo>
                  <a:pt x="6230" y="7373"/>
                </a:lnTo>
                <a:lnTo>
                  <a:pt x="6206" y="8298"/>
                </a:lnTo>
                <a:lnTo>
                  <a:pt x="6181" y="9198"/>
                </a:lnTo>
                <a:lnTo>
                  <a:pt x="6133" y="10123"/>
                </a:lnTo>
                <a:lnTo>
                  <a:pt x="6157" y="10926"/>
                </a:lnTo>
                <a:lnTo>
                  <a:pt x="6206" y="11729"/>
                </a:lnTo>
                <a:lnTo>
                  <a:pt x="6254" y="12532"/>
                </a:lnTo>
                <a:lnTo>
                  <a:pt x="6279" y="13335"/>
                </a:lnTo>
                <a:lnTo>
                  <a:pt x="6206" y="13359"/>
                </a:lnTo>
                <a:lnTo>
                  <a:pt x="5451" y="13748"/>
                </a:lnTo>
                <a:lnTo>
                  <a:pt x="4721" y="14186"/>
                </a:lnTo>
                <a:lnTo>
                  <a:pt x="3262" y="15087"/>
                </a:lnTo>
                <a:lnTo>
                  <a:pt x="2897" y="15281"/>
                </a:lnTo>
                <a:lnTo>
                  <a:pt x="2532" y="15476"/>
                </a:lnTo>
                <a:lnTo>
                  <a:pt x="2142" y="15671"/>
                </a:lnTo>
                <a:lnTo>
                  <a:pt x="1753" y="15841"/>
                </a:lnTo>
                <a:lnTo>
                  <a:pt x="950" y="16133"/>
                </a:lnTo>
                <a:lnTo>
                  <a:pt x="634" y="16255"/>
                </a:lnTo>
                <a:lnTo>
                  <a:pt x="634" y="16279"/>
                </a:lnTo>
                <a:lnTo>
                  <a:pt x="585" y="15938"/>
                </a:lnTo>
                <a:lnTo>
                  <a:pt x="561" y="15573"/>
                </a:lnTo>
                <a:lnTo>
                  <a:pt x="536" y="15208"/>
                </a:lnTo>
                <a:lnTo>
                  <a:pt x="512" y="14868"/>
                </a:lnTo>
                <a:lnTo>
                  <a:pt x="439" y="14430"/>
                </a:lnTo>
                <a:lnTo>
                  <a:pt x="415" y="13992"/>
                </a:lnTo>
                <a:lnTo>
                  <a:pt x="415" y="13578"/>
                </a:lnTo>
                <a:lnTo>
                  <a:pt x="439" y="13140"/>
                </a:lnTo>
                <a:lnTo>
                  <a:pt x="512" y="11461"/>
                </a:lnTo>
                <a:lnTo>
                  <a:pt x="561" y="10634"/>
                </a:lnTo>
                <a:lnTo>
                  <a:pt x="585" y="9782"/>
                </a:lnTo>
                <a:lnTo>
                  <a:pt x="609" y="8225"/>
                </a:lnTo>
                <a:lnTo>
                  <a:pt x="609" y="6668"/>
                </a:lnTo>
                <a:lnTo>
                  <a:pt x="561" y="5110"/>
                </a:lnTo>
                <a:lnTo>
                  <a:pt x="536" y="4356"/>
                </a:lnTo>
                <a:lnTo>
                  <a:pt x="488" y="3577"/>
                </a:lnTo>
                <a:lnTo>
                  <a:pt x="609" y="3504"/>
                </a:lnTo>
                <a:lnTo>
                  <a:pt x="755" y="3407"/>
                </a:lnTo>
                <a:lnTo>
                  <a:pt x="1145" y="3164"/>
                </a:lnTo>
                <a:lnTo>
                  <a:pt x="1558" y="2920"/>
                </a:lnTo>
                <a:lnTo>
                  <a:pt x="2337" y="2507"/>
                </a:lnTo>
                <a:lnTo>
                  <a:pt x="3116" y="2093"/>
                </a:lnTo>
                <a:lnTo>
                  <a:pt x="3529" y="1850"/>
                </a:lnTo>
                <a:lnTo>
                  <a:pt x="3967" y="1655"/>
                </a:lnTo>
                <a:lnTo>
                  <a:pt x="4405" y="1461"/>
                </a:lnTo>
                <a:lnTo>
                  <a:pt x="4843" y="1290"/>
                </a:lnTo>
                <a:lnTo>
                  <a:pt x="5208" y="1144"/>
                </a:lnTo>
                <a:lnTo>
                  <a:pt x="5549" y="974"/>
                </a:lnTo>
                <a:lnTo>
                  <a:pt x="6206" y="585"/>
                </a:lnTo>
                <a:close/>
                <a:moveTo>
                  <a:pt x="18542" y="804"/>
                </a:moveTo>
                <a:lnTo>
                  <a:pt x="18518" y="1023"/>
                </a:lnTo>
                <a:lnTo>
                  <a:pt x="18518" y="1266"/>
                </a:lnTo>
                <a:lnTo>
                  <a:pt x="18518" y="1752"/>
                </a:lnTo>
                <a:lnTo>
                  <a:pt x="18567" y="2263"/>
                </a:lnTo>
                <a:lnTo>
                  <a:pt x="18567" y="2726"/>
                </a:lnTo>
                <a:lnTo>
                  <a:pt x="18542" y="4648"/>
                </a:lnTo>
                <a:lnTo>
                  <a:pt x="18494" y="6546"/>
                </a:lnTo>
                <a:lnTo>
                  <a:pt x="18469" y="8249"/>
                </a:lnTo>
                <a:lnTo>
                  <a:pt x="18494" y="9952"/>
                </a:lnTo>
                <a:lnTo>
                  <a:pt x="18567" y="13359"/>
                </a:lnTo>
                <a:lnTo>
                  <a:pt x="18542" y="13359"/>
                </a:lnTo>
                <a:lnTo>
                  <a:pt x="18396" y="13505"/>
                </a:lnTo>
                <a:lnTo>
                  <a:pt x="18226" y="13651"/>
                </a:lnTo>
                <a:lnTo>
                  <a:pt x="18031" y="13748"/>
                </a:lnTo>
                <a:lnTo>
                  <a:pt x="17837" y="13846"/>
                </a:lnTo>
                <a:lnTo>
                  <a:pt x="17423" y="14016"/>
                </a:lnTo>
                <a:lnTo>
                  <a:pt x="17009" y="14186"/>
                </a:lnTo>
                <a:lnTo>
                  <a:pt x="16474" y="14454"/>
                </a:lnTo>
                <a:lnTo>
                  <a:pt x="15963" y="14746"/>
                </a:lnTo>
                <a:lnTo>
                  <a:pt x="15452" y="15038"/>
                </a:lnTo>
                <a:lnTo>
                  <a:pt x="14941" y="15330"/>
                </a:lnTo>
                <a:lnTo>
                  <a:pt x="14479" y="15598"/>
                </a:lnTo>
                <a:lnTo>
                  <a:pt x="14016" y="15865"/>
                </a:lnTo>
                <a:lnTo>
                  <a:pt x="13773" y="15987"/>
                </a:lnTo>
                <a:lnTo>
                  <a:pt x="13530" y="16109"/>
                </a:lnTo>
                <a:lnTo>
                  <a:pt x="13286" y="16182"/>
                </a:lnTo>
                <a:lnTo>
                  <a:pt x="13043" y="16255"/>
                </a:lnTo>
                <a:lnTo>
                  <a:pt x="12921" y="16303"/>
                </a:lnTo>
                <a:lnTo>
                  <a:pt x="12921" y="15987"/>
                </a:lnTo>
                <a:lnTo>
                  <a:pt x="12897" y="15671"/>
                </a:lnTo>
                <a:lnTo>
                  <a:pt x="12873" y="15379"/>
                </a:lnTo>
                <a:lnTo>
                  <a:pt x="12848" y="15062"/>
                </a:lnTo>
                <a:lnTo>
                  <a:pt x="12824" y="14770"/>
                </a:lnTo>
                <a:lnTo>
                  <a:pt x="12824" y="14016"/>
                </a:lnTo>
                <a:lnTo>
                  <a:pt x="12848" y="13943"/>
                </a:lnTo>
                <a:lnTo>
                  <a:pt x="12848" y="13894"/>
                </a:lnTo>
                <a:lnTo>
                  <a:pt x="12848" y="13359"/>
                </a:lnTo>
                <a:lnTo>
                  <a:pt x="12946" y="13335"/>
                </a:lnTo>
                <a:lnTo>
                  <a:pt x="13019" y="13310"/>
                </a:lnTo>
                <a:lnTo>
                  <a:pt x="13092" y="13262"/>
                </a:lnTo>
                <a:lnTo>
                  <a:pt x="13140" y="13213"/>
                </a:lnTo>
                <a:lnTo>
                  <a:pt x="13165" y="13116"/>
                </a:lnTo>
                <a:lnTo>
                  <a:pt x="13165" y="13018"/>
                </a:lnTo>
                <a:lnTo>
                  <a:pt x="13116" y="12921"/>
                </a:lnTo>
                <a:lnTo>
                  <a:pt x="13043" y="12872"/>
                </a:lnTo>
                <a:lnTo>
                  <a:pt x="12970" y="12848"/>
                </a:lnTo>
                <a:lnTo>
                  <a:pt x="12873" y="12848"/>
                </a:lnTo>
                <a:lnTo>
                  <a:pt x="12921" y="11826"/>
                </a:lnTo>
                <a:lnTo>
                  <a:pt x="12970" y="10804"/>
                </a:lnTo>
                <a:lnTo>
                  <a:pt x="12970" y="9806"/>
                </a:lnTo>
                <a:lnTo>
                  <a:pt x="12946" y="8809"/>
                </a:lnTo>
                <a:lnTo>
                  <a:pt x="12897" y="7836"/>
                </a:lnTo>
                <a:lnTo>
                  <a:pt x="12897" y="6838"/>
                </a:lnTo>
                <a:lnTo>
                  <a:pt x="12946" y="5986"/>
                </a:lnTo>
                <a:lnTo>
                  <a:pt x="12970" y="5110"/>
                </a:lnTo>
                <a:lnTo>
                  <a:pt x="12970" y="4672"/>
                </a:lnTo>
                <a:lnTo>
                  <a:pt x="12946" y="4234"/>
                </a:lnTo>
                <a:lnTo>
                  <a:pt x="12897" y="3821"/>
                </a:lnTo>
                <a:lnTo>
                  <a:pt x="12800" y="3383"/>
                </a:lnTo>
                <a:lnTo>
                  <a:pt x="13067" y="3285"/>
                </a:lnTo>
                <a:lnTo>
                  <a:pt x="13335" y="3164"/>
                </a:lnTo>
                <a:lnTo>
                  <a:pt x="13603" y="3042"/>
                </a:lnTo>
                <a:lnTo>
                  <a:pt x="13870" y="2920"/>
                </a:lnTo>
                <a:lnTo>
                  <a:pt x="14235" y="2750"/>
                </a:lnTo>
                <a:lnTo>
                  <a:pt x="14600" y="2555"/>
                </a:lnTo>
                <a:lnTo>
                  <a:pt x="15306" y="2142"/>
                </a:lnTo>
                <a:lnTo>
                  <a:pt x="15963" y="1752"/>
                </a:lnTo>
                <a:lnTo>
                  <a:pt x="16304" y="1558"/>
                </a:lnTo>
                <a:lnTo>
                  <a:pt x="16644" y="1388"/>
                </a:lnTo>
                <a:lnTo>
                  <a:pt x="17009" y="1242"/>
                </a:lnTo>
                <a:lnTo>
                  <a:pt x="17350" y="1096"/>
                </a:lnTo>
                <a:lnTo>
                  <a:pt x="17715" y="974"/>
                </a:lnTo>
                <a:lnTo>
                  <a:pt x="18104" y="877"/>
                </a:lnTo>
                <a:lnTo>
                  <a:pt x="18153" y="877"/>
                </a:lnTo>
                <a:lnTo>
                  <a:pt x="18202" y="828"/>
                </a:lnTo>
                <a:lnTo>
                  <a:pt x="18372" y="828"/>
                </a:lnTo>
                <a:lnTo>
                  <a:pt x="18542" y="804"/>
                </a:lnTo>
                <a:close/>
                <a:moveTo>
                  <a:pt x="6279" y="1"/>
                </a:moveTo>
                <a:lnTo>
                  <a:pt x="6206" y="25"/>
                </a:lnTo>
                <a:lnTo>
                  <a:pt x="5403" y="487"/>
                </a:lnTo>
                <a:lnTo>
                  <a:pt x="4989" y="682"/>
                </a:lnTo>
                <a:lnTo>
                  <a:pt x="4551" y="852"/>
                </a:lnTo>
                <a:lnTo>
                  <a:pt x="4113" y="1023"/>
                </a:lnTo>
                <a:lnTo>
                  <a:pt x="3700" y="1217"/>
                </a:lnTo>
                <a:lnTo>
                  <a:pt x="3286" y="1436"/>
                </a:lnTo>
                <a:lnTo>
                  <a:pt x="2872" y="1679"/>
                </a:lnTo>
                <a:lnTo>
                  <a:pt x="2021" y="2117"/>
                </a:lnTo>
                <a:lnTo>
                  <a:pt x="1607" y="2361"/>
                </a:lnTo>
                <a:lnTo>
                  <a:pt x="1193" y="2604"/>
                </a:lnTo>
                <a:lnTo>
                  <a:pt x="974" y="2726"/>
                </a:lnTo>
                <a:lnTo>
                  <a:pt x="731" y="2896"/>
                </a:lnTo>
                <a:lnTo>
                  <a:pt x="488" y="3066"/>
                </a:lnTo>
                <a:lnTo>
                  <a:pt x="390" y="3188"/>
                </a:lnTo>
                <a:lnTo>
                  <a:pt x="317" y="3285"/>
                </a:lnTo>
                <a:lnTo>
                  <a:pt x="269" y="3310"/>
                </a:lnTo>
                <a:lnTo>
                  <a:pt x="220" y="3358"/>
                </a:lnTo>
                <a:lnTo>
                  <a:pt x="171" y="3480"/>
                </a:lnTo>
                <a:lnTo>
                  <a:pt x="123" y="3626"/>
                </a:lnTo>
                <a:lnTo>
                  <a:pt x="98" y="3894"/>
                </a:lnTo>
                <a:lnTo>
                  <a:pt x="98" y="4186"/>
                </a:lnTo>
                <a:lnTo>
                  <a:pt x="123" y="4453"/>
                </a:lnTo>
                <a:lnTo>
                  <a:pt x="147" y="5329"/>
                </a:lnTo>
                <a:lnTo>
                  <a:pt x="171" y="6205"/>
                </a:lnTo>
                <a:lnTo>
                  <a:pt x="171" y="8006"/>
                </a:lnTo>
                <a:lnTo>
                  <a:pt x="147" y="9782"/>
                </a:lnTo>
                <a:lnTo>
                  <a:pt x="123" y="10658"/>
                </a:lnTo>
                <a:lnTo>
                  <a:pt x="98" y="11558"/>
                </a:lnTo>
                <a:lnTo>
                  <a:pt x="1" y="13335"/>
                </a:lnTo>
                <a:lnTo>
                  <a:pt x="1" y="13700"/>
                </a:lnTo>
                <a:lnTo>
                  <a:pt x="1" y="14065"/>
                </a:lnTo>
                <a:lnTo>
                  <a:pt x="25" y="14454"/>
                </a:lnTo>
                <a:lnTo>
                  <a:pt x="50" y="14819"/>
                </a:lnTo>
                <a:lnTo>
                  <a:pt x="98" y="15233"/>
                </a:lnTo>
                <a:lnTo>
                  <a:pt x="123" y="15646"/>
                </a:lnTo>
                <a:lnTo>
                  <a:pt x="147" y="16060"/>
                </a:lnTo>
                <a:lnTo>
                  <a:pt x="171" y="16255"/>
                </a:lnTo>
                <a:lnTo>
                  <a:pt x="220" y="16474"/>
                </a:lnTo>
                <a:lnTo>
                  <a:pt x="244" y="16547"/>
                </a:lnTo>
                <a:lnTo>
                  <a:pt x="317" y="16595"/>
                </a:lnTo>
                <a:lnTo>
                  <a:pt x="390" y="16620"/>
                </a:lnTo>
                <a:lnTo>
                  <a:pt x="463" y="16620"/>
                </a:lnTo>
                <a:lnTo>
                  <a:pt x="536" y="16644"/>
                </a:lnTo>
                <a:lnTo>
                  <a:pt x="707" y="16620"/>
                </a:lnTo>
                <a:lnTo>
                  <a:pt x="877" y="16595"/>
                </a:lnTo>
                <a:lnTo>
                  <a:pt x="1218" y="16474"/>
                </a:lnTo>
                <a:lnTo>
                  <a:pt x="1850" y="16230"/>
                </a:lnTo>
                <a:lnTo>
                  <a:pt x="2240" y="16060"/>
                </a:lnTo>
                <a:lnTo>
                  <a:pt x="2605" y="15890"/>
                </a:lnTo>
                <a:lnTo>
                  <a:pt x="2970" y="15719"/>
                </a:lnTo>
                <a:lnTo>
                  <a:pt x="3310" y="15525"/>
                </a:lnTo>
                <a:lnTo>
                  <a:pt x="4064" y="15062"/>
                </a:lnTo>
                <a:lnTo>
                  <a:pt x="4819" y="14624"/>
                </a:lnTo>
                <a:lnTo>
                  <a:pt x="5549" y="14162"/>
                </a:lnTo>
                <a:lnTo>
                  <a:pt x="5938" y="13967"/>
                </a:lnTo>
                <a:lnTo>
                  <a:pt x="6327" y="13748"/>
                </a:lnTo>
                <a:lnTo>
                  <a:pt x="6400" y="13821"/>
                </a:lnTo>
                <a:lnTo>
                  <a:pt x="6473" y="13870"/>
                </a:lnTo>
                <a:lnTo>
                  <a:pt x="6546" y="13894"/>
                </a:lnTo>
                <a:lnTo>
                  <a:pt x="6644" y="13870"/>
                </a:lnTo>
                <a:lnTo>
                  <a:pt x="6741" y="13992"/>
                </a:lnTo>
                <a:lnTo>
                  <a:pt x="6863" y="14089"/>
                </a:lnTo>
                <a:lnTo>
                  <a:pt x="7130" y="14259"/>
                </a:lnTo>
                <a:lnTo>
                  <a:pt x="7422" y="14405"/>
                </a:lnTo>
                <a:lnTo>
                  <a:pt x="7690" y="14551"/>
                </a:lnTo>
                <a:lnTo>
                  <a:pt x="8517" y="14916"/>
                </a:lnTo>
                <a:lnTo>
                  <a:pt x="9345" y="15306"/>
                </a:lnTo>
                <a:lnTo>
                  <a:pt x="10878" y="16011"/>
                </a:lnTo>
                <a:lnTo>
                  <a:pt x="11656" y="16352"/>
                </a:lnTo>
                <a:lnTo>
                  <a:pt x="12435" y="16644"/>
                </a:lnTo>
                <a:lnTo>
                  <a:pt x="12459" y="16668"/>
                </a:lnTo>
                <a:lnTo>
                  <a:pt x="12508" y="16741"/>
                </a:lnTo>
                <a:lnTo>
                  <a:pt x="12581" y="16766"/>
                </a:lnTo>
                <a:lnTo>
                  <a:pt x="12678" y="16766"/>
                </a:lnTo>
                <a:lnTo>
                  <a:pt x="12751" y="16741"/>
                </a:lnTo>
                <a:lnTo>
                  <a:pt x="12800" y="16693"/>
                </a:lnTo>
                <a:lnTo>
                  <a:pt x="12897" y="16717"/>
                </a:lnTo>
                <a:lnTo>
                  <a:pt x="13019" y="16717"/>
                </a:lnTo>
                <a:lnTo>
                  <a:pt x="13286" y="16668"/>
                </a:lnTo>
                <a:lnTo>
                  <a:pt x="13530" y="16595"/>
                </a:lnTo>
                <a:lnTo>
                  <a:pt x="13724" y="16522"/>
                </a:lnTo>
                <a:lnTo>
                  <a:pt x="14211" y="16279"/>
                </a:lnTo>
                <a:lnTo>
                  <a:pt x="14698" y="16036"/>
                </a:lnTo>
                <a:lnTo>
                  <a:pt x="15647" y="15500"/>
                </a:lnTo>
                <a:lnTo>
                  <a:pt x="16596" y="14965"/>
                </a:lnTo>
                <a:lnTo>
                  <a:pt x="17058" y="14697"/>
                </a:lnTo>
                <a:lnTo>
                  <a:pt x="17545" y="14478"/>
                </a:lnTo>
                <a:lnTo>
                  <a:pt x="17885" y="14332"/>
                </a:lnTo>
                <a:lnTo>
                  <a:pt x="18226" y="14186"/>
                </a:lnTo>
                <a:lnTo>
                  <a:pt x="18542" y="14016"/>
                </a:lnTo>
                <a:lnTo>
                  <a:pt x="18688" y="13894"/>
                </a:lnTo>
                <a:lnTo>
                  <a:pt x="18834" y="13773"/>
                </a:lnTo>
                <a:lnTo>
                  <a:pt x="18883" y="13748"/>
                </a:lnTo>
                <a:lnTo>
                  <a:pt x="18932" y="13724"/>
                </a:lnTo>
                <a:lnTo>
                  <a:pt x="18980" y="13651"/>
                </a:lnTo>
                <a:lnTo>
                  <a:pt x="18980" y="13578"/>
                </a:lnTo>
                <a:lnTo>
                  <a:pt x="18980" y="12726"/>
                </a:lnTo>
                <a:lnTo>
                  <a:pt x="18956" y="11875"/>
                </a:lnTo>
                <a:lnTo>
                  <a:pt x="18883" y="10171"/>
                </a:lnTo>
                <a:lnTo>
                  <a:pt x="18859" y="9271"/>
                </a:lnTo>
                <a:lnTo>
                  <a:pt x="18859" y="8347"/>
                </a:lnTo>
                <a:lnTo>
                  <a:pt x="18883" y="6546"/>
                </a:lnTo>
                <a:lnTo>
                  <a:pt x="18932" y="4648"/>
                </a:lnTo>
                <a:lnTo>
                  <a:pt x="18956" y="2726"/>
                </a:lnTo>
                <a:lnTo>
                  <a:pt x="18980" y="2215"/>
                </a:lnTo>
                <a:lnTo>
                  <a:pt x="18980" y="1679"/>
                </a:lnTo>
                <a:lnTo>
                  <a:pt x="18932" y="1144"/>
                </a:lnTo>
                <a:lnTo>
                  <a:pt x="18883" y="901"/>
                </a:lnTo>
                <a:lnTo>
                  <a:pt x="18834" y="633"/>
                </a:lnTo>
                <a:lnTo>
                  <a:pt x="18883" y="585"/>
                </a:lnTo>
                <a:lnTo>
                  <a:pt x="18883" y="512"/>
                </a:lnTo>
                <a:lnTo>
                  <a:pt x="18883" y="439"/>
                </a:lnTo>
                <a:lnTo>
                  <a:pt x="18834" y="366"/>
                </a:lnTo>
                <a:lnTo>
                  <a:pt x="18761" y="293"/>
                </a:lnTo>
                <a:lnTo>
                  <a:pt x="18664" y="244"/>
                </a:lnTo>
                <a:lnTo>
                  <a:pt x="18421" y="244"/>
                </a:lnTo>
                <a:lnTo>
                  <a:pt x="18177" y="317"/>
                </a:lnTo>
                <a:lnTo>
                  <a:pt x="17958" y="414"/>
                </a:lnTo>
                <a:lnTo>
                  <a:pt x="17715" y="487"/>
                </a:lnTo>
                <a:lnTo>
                  <a:pt x="17374" y="585"/>
                </a:lnTo>
                <a:lnTo>
                  <a:pt x="17058" y="706"/>
                </a:lnTo>
                <a:lnTo>
                  <a:pt x="16742" y="828"/>
                </a:lnTo>
                <a:lnTo>
                  <a:pt x="16425" y="974"/>
                </a:lnTo>
                <a:lnTo>
                  <a:pt x="15817" y="1290"/>
                </a:lnTo>
                <a:lnTo>
                  <a:pt x="15209" y="1655"/>
                </a:lnTo>
                <a:lnTo>
                  <a:pt x="14479" y="2117"/>
                </a:lnTo>
                <a:lnTo>
                  <a:pt x="14089" y="2312"/>
                </a:lnTo>
                <a:lnTo>
                  <a:pt x="13700" y="2507"/>
                </a:lnTo>
                <a:lnTo>
                  <a:pt x="13432" y="2628"/>
                </a:lnTo>
                <a:lnTo>
                  <a:pt x="13165" y="2750"/>
                </a:lnTo>
                <a:lnTo>
                  <a:pt x="12897" y="2920"/>
                </a:lnTo>
                <a:lnTo>
                  <a:pt x="12654" y="3091"/>
                </a:lnTo>
                <a:lnTo>
                  <a:pt x="12532" y="2969"/>
                </a:lnTo>
                <a:lnTo>
                  <a:pt x="12386" y="2896"/>
                </a:lnTo>
                <a:lnTo>
                  <a:pt x="12070" y="2750"/>
                </a:lnTo>
                <a:lnTo>
                  <a:pt x="11875" y="2653"/>
                </a:lnTo>
                <a:lnTo>
                  <a:pt x="11705" y="2555"/>
                </a:lnTo>
                <a:lnTo>
                  <a:pt x="11316" y="2336"/>
                </a:lnTo>
                <a:lnTo>
                  <a:pt x="11072" y="2190"/>
                </a:lnTo>
                <a:lnTo>
                  <a:pt x="10805" y="2093"/>
                </a:lnTo>
                <a:lnTo>
                  <a:pt x="10294" y="1874"/>
                </a:lnTo>
                <a:lnTo>
                  <a:pt x="9758" y="1679"/>
                </a:lnTo>
                <a:lnTo>
                  <a:pt x="9223" y="1485"/>
                </a:lnTo>
                <a:lnTo>
                  <a:pt x="8298" y="1071"/>
                </a:lnTo>
                <a:lnTo>
                  <a:pt x="7836" y="852"/>
                </a:lnTo>
                <a:lnTo>
                  <a:pt x="7398" y="609"/>
                </a:lnTo>
                <a:lnTo>
                  <a:pt x="7325" y="536"/>
                </a:lnTo>
                <a:lnTo>
                  <a:pt x="7228" y="439"/>
                </a:lnTo>
                <a:lnTo>
                  <a:pt x="7057" y="244"/>
                </a:lnTo>
                <a:lnTo>
                  <a:pt x="6936" y="147"/>
                </a:lnTo>
                <a:lnTo>
                  <a:pt x="6838" y="74"/>
                </a:lnTo>
                <a:lnTo>
                  <a:pt x="6741" y="25"/>
                </a:lnTo>
                <a:lnTo>
                  <a:pt x="6619" y="25"/>
                </a:lnTo>
                <a:lnTo>
                  <a:pt x="6571" y="1"/>
                </a:lnTo>
                <a:lnTo>
                  <a:pt x="6498" y="1"/>
                </a:lnTo>
                <a:lnTo>
                  <a:pt x="6449" y="25"/>
                </a:lnTo>
                <a:lnTo>
                  <a:pt x="640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g6d5f5d7ba6_0_48"/>
          <p:cNvSpPr/>
          <p:nvPr/>
        </p:nvSpPr>
        <p:spPr>
          <a:xfrm>
            <a:off x="5380700" y="7992450"/>
            <a:ext cx="335400" cy="335400"/>
          </a:xfrm>
          <a:prstGeom prst="mathMultiply">
            <a:avLst>
              <a:gd fmla="val 23520" name="adj1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6d5f5d7ba6_0_186"/>
          <p:cNvSpPr txBox="1"/>
          <p:nvPr>
            <p:ph type="title"/>
          </p:nvPr>
        </p:nvSpPr>
        <p:spPr>
          <a:xfrm>
            <a:off x="-12050" y="1631150"/>
            <a:ext cx="18312000" cy="17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US"/>
              <a:t>Paraguay</a:t>
            </a:r>
            <a:endParaRPr/>
          </a:p>
        </p:txBody>
      </p:sp>
      <p:sp>
        <p:nvSpPr>
          <p:cNvPr id="289" name="Google Shape;289;g6d5f5d7ba6_0_186"/>
          <p:cNvSpPr/>
          <p:nvPr/>
        </p:nvSpPr>
        <p:spPr>
          <a:xfrm>
            <a:off x="8283501" y="257698"/>
            <a:ext cx="1577388" cy="1610386"/>
          </a:xfrm>
          <a:custGeom>
            <a:rect b="b" l="l" r="r" t="t"/>
            <a:pathLst>
              <a:path extrusionOk="0" h="69056" w="67641">
                <a:moveTo>
                  <a:pt x="49622" y="2736"/>
                </a:moveTo>
                <a:lnTo>
                  <a:pt x="49622" y="2736"/>
                </a:lnTo>
                <a:lnTo>
                  <a:pt x="49622" y="2736"/>
                </a:lnTo>
                <a:close/>
                <a:moveTo>
                  <a:pt x="59622" y="55565"/>
                </a:moveTo>
                <a:lnTo>
                  <a:pt x="59622" y="55565"/>
                </a:lnTo>
                <a:lnTo>
                  <a:pt x="59622" y="55565"/>
                </a:lnTo>
                <a:close/>
                <a:moveTo>
                  <a:pt x="35471" y="0"/>
                </a:moveTo>
                <a:lnTo>
                  <a:pt x="34433" y="95"/>
                </a:lnTo>
                <a:lnTo>
                  <a:pt x="33584" y="189"/>
                </a:lnTo>
                <a:lnTo>
                  <a:pt x="32735" y="378"/>
                </a:lnTo>
                <a:lnTo>
                  <a:pt x="32169" y="566"/>
                </a:lnTo>
                <a:lnTo>
                  <a:pt x="31509" y="472"/>
                </a:lnTo>
                <a:lnTo>
                  <a:pt x="30754" y="472"/>
                </a:lnTo>
                <a:lnTo>
                  <a:pt x="29339" y="566"/>
                </a:lnTo>
                <a:lnTo>
                  <a:pt x="27830" y="849"/>
                </a:lnTo>
                <a:lnTo>
                  <a:pt x="26320" y="1321"/>
                </a:lnTo>
                <a:lnTo>
                  <a:pt x="24811" y="1981"/>
                </a:lnTo>
                <a:lnTo>
                  <a:pt x="23207" y="2736"/>
                </a:lnTo>
                <a:lnTo>
                  <a:pt x="21698" y="3585"/>
                </a:lnTo>
                <a:lnTo>
                  <a:pt x="20188" y="4623"/>
                </a:lnTo>
                <a:lnTo>
                  <a:pt x="18679" y="5661"/>
                </a:lnTo>
                <a:lnTo>
                  <a:pt x="17170" y="6793"/>
                </a:lnTo>
                <a:lnTo>
                  <a:pt x="15754" y="8019"/>
                </a:lnTo>
                <a:lnTo>
                  <a:pt x="14434" y="9151"/>
                </a:lnTo>
                <a:lnTo>
                  <a:pt x="11981" y="11510"/>
                </a:lnTo>
                <a:lnTo>
                  <a:pt x="10000" y="13774"/>
                </a:lnTo>
                <a:lnTo>
                  <a:pt x="7736" y="16981"/>
                </a:lnTo>
                <a:lnTo>
                  <a:pt x="8019" y="16321"/>
                </a:lnTo>
                <a:lnTo>
                  <a:pt x="8302" y="15660"/>
                </a:lnTo>
                <a:lnTo>
                  <a:pt x="7736" y="16604"/>
                </a:lnTo>
                <a:lnTo>
                  <a:pt x="7075" y="17642"/>
                </a:lnTo>
                <a:lnTo>
                  <a:pt x="7170" y="17830"/>
                </a:lnTo>
                <a:lnTo>
                  <a:pt x="6509" y="18868"/>
                </a:lnTo>
                <a:lnTo>
                  <a:pt x="7075" y="17359"/>
                </a:lnTo>
                <a:lnTo>
                  <a:pt x="6132" y="19057"/>
                </a:lnTo>
                <a:lnTo>
                  <a:pt x="5189" y="20849"/>
                </a:lnTo>
                <a:lnTo>
                  <a:pt x="4434" y="22736"/>
                </a:lnTo>
                <a:lnTo>
                  <a:pt x="3679" y="24622"/>
                </a:lnTo>
                <a:lnTo>
                  <a:pt x="2453" y="28490"/>
                </a:lnTo>
                <a:lnTo>
                  <a:pt x="1321" y="32169"/>
                </a:lnTo>
                <a:lnTo>
                  <a:pt x="1509" y="32264"/>
                </a:lnTo>
                <a:lnTo>
                  <a:pt x="1604" y="32453"/>
                </a:lnTo>
                <a:lnTo>
                  <a:pt x="1604" y="32641"/>
                </a:lnTo>
                <a:lnTo>
                  <a:pt x="1509" y="32924"/>
                </a:lnTo>
                <a:lnTo>
                  <a:pt x="1226" y="33396"/>
                </a:lnTo>
                <a:lnTo>
                  <a:pt x="1038" y="33585"/>
                </a:lnTo>
                <a:lnTo>
                  <a:pt x="1038" y="33773"/>
                </a:lnTo>
                <a:lnTo>
                  <a:pt x="1038" y="35000"/>
                </a:lnTo>
                <a:lnTo>
                  <a:pt x="849" y="36132"/>
                </a:lnTo>
                <a:lnTo>
                  <a:pt x="660" y="37358"/>
                </a:lnTo>
                <a:lnTo>
                  <a:pt x="472" y="38867"/>
                </a:lnTo>
                <a:lnTo>
                  <a:pt x="283" y="38301"/>
                </a:lnTo>
                <a:lnTo>
                  <a:pt x="94" y="39811"/>
                </a:lnTo>
                <a:lnTo>
                  <a:pt x="0" y="41509"/>
                </a:lnTo>
                <a:lnTo>
                  <a:pt x="94" y="43301"/>
                </a:lnTo>
                <a:lnTo>
                  <a:pt x="283" y="44056"/>
                </a:lnTo>
                <a:lnTo>
                  <a:pt x="472" y="44622"/>
                </a:lnTo>
                <a:lnTo>
                  <a:pt x="566" y="45660"/>
                </a:lnTo>
                <a:lnTo>
                  <a:pt x="755" y="46792"/>
                </a:lnTo>
                <a:lnTo>
                  <a:pt x="1226" y="48962"/>
                </a:lnTo>
                <a:lnTo>
                  <a:pt x="1981" y="51037"/>
                </a:lnTo>
                <a:lnTo>
                  <a:pt x="2924" y="53112"/>
                </a:lnTo>
                <a:lnTo>
                  <a:pt x="4057" y="55094"/>
                </a:lnTo>
                <a:lnTo>
                  <a:pt x="5283" y="56980"/>
                </a:lnTo>
                <a:lnTo>
                  <a:pt x="6698" y="58678"/>
                </a:lnTo>
                <a:lnTo>
                  <a:pt x="8113" y="60282"/>
                </a:lnTo>
                <a:lnTo>
                  <a:pt x="9056" y="61131"/>
                </a:lnTo>
                <a:lnTo>
                  <a:pt x="10000" y="61980"/>
                </a:lnTo>
                <a:lnTo>
                  <a:pt x="11038" y="62829"/>
                </a:lnTo>
                <a:lnTo>
                  <a:pt x="12075" y="63584"/>
                </a:lnTo>
                <a:lnTo>
                  <a:pt x="14339" y="64905"/>
                </a:lnTo>
                <a:lnTo>
                  <a:pt x="16604" y="66131"/>
                </a:lnTo>
                <a:lnTo>
                  <a:pt x="19056" y="67169"/>
                </a:lnTo>
                <a:lnTo>
                  <a:pt x="21509" y="67923"/>
                </a:lnTo>
                <a:lnTo>
                  <a:pt x="24056" y="68584"/>
                </a:lnTo>
                <a:lnTo>
                  <a:pt x="26603" y="69055"/>
                </a:lnTo>
                <a:lnTo>
                  <a:pt x="27830" y="69055"/>
                </a:lnTo>
                <a:lnTo>
                  <a:pt x="30188" y="68867"/>
                </a:lnTo>
                <a:lnTo>
                  <a:pt x="33113" y="68678"/>
                </a:lnTo>
                <a:lnTo>
                  <a:pt x="36509" y="68301"/>
                </a:lnTo>
                <a:lnTo>
                  <a:pt x="39811" y="67923"/>
                </a:lnTo>
                <a:lnTo>
                  <a:pt x="42735" y="67452"/>
                </a:lnTo>
                <a:lnTo>
                  <a:pt x="44905" y="66980"/>
                </a:lnTo>
                <a:lnTo>
                  <a:pt x="45565" y="66791"/>
                </a:lnTo>
                <a:lnTo>
                  <a:pt x="45943" y="66508"/>
                </a:lnTo>
                <a:lnTo>
                  <a:pt x="47358" y="65942"/>
                </a:lnTo>
                <a:lnTo>
                  <a:pt x="48018" y="65565"/>
                </a:lnTo>
                <a:lnTo>
                  <a:pt x="48678" y="65188"/>
                </a:lnTo>
                <a:lnTo>
                  <a:pt x="47924" y="65471"/>
                </a:lnTo>
                <a:lnTo>
                  <a:pt x="51509" y="62924"/>
                </a:lnTo>
                <a:lnTo>
                  <a:pt x="53301" y="61508"/>
                </a:lnTo>
                <a:lnTo>
                  <a:pt x="55093" y="59905"/>
                </a:lnTo>
                <a:lnTo>
                  <a:pt x="55093" y="59905"/>
                </a:lnTo>
                <a:lnTo>
                  <a:pt x="54810" y="60376"/>
                </a:lnTo>
                <a:lnTo>
                  <a:pt x="54339" y="60754"/>
                </a:lnTo>
                <a:lnTo>
                  <a:pt x="55376" y="59999"/>
                </a:lnTo>
                <a:lnTo>
                  <a:pt x="56320" y="59056"/>
                </a:lnTo>
                <a:lnTo>
                  <a:pt x="57075" y="58395"/>
                </a:lnTo>
                <a:lnTo>
                  <a:pt x="57169" y="58207"/>
                </a:lnTo>
                <a:lnTo>
                  <a:pt x="57075" y="58207"/>
                </a:lnTo>
                <a:lnTo>
                  <a:pt x="57924" y="57546"/>
                </a:lnTo>
                <a:lnTo>
                  <a:pt x="58678" y="56697"/>
                </a:lnTo>
                <a:lnTo>
                  <a:pt x="59339" y="55754"/>
                </a:lnTo>
                <a:lnTo>
                  <a:pt x="59905" y="54905"/>
                </a:lnTo>
                <a:lnTo>
                  <a:pt x="59716" y="54999"/>
                </a:lnTo>
                <a:lnTo>
                  <a:pt x="59622" y="54999"/>
                </a:lnTo>
                <a:lnTo>
                  <a:pt x="59810" y="54622"/>
                </a:lnTo>
                <a:lnTo>
                  <a:pt x="59150" y="55565"/>
                </a:lnTo>
                <a:lnTo>
                  <a:pt x="59527" y="55094"/>
                </a:lnTo>
                <a:lnTo>
                  <a:pt x="59433" y="55377"/>
                </a:lnTo>
                <a:lnTo>
                  <a:pt x="58867" y="56037"/>
                </a:lnTo>
                <a:lnTo>
                  <a:pt x="59056" y="55660"/>
                </a:lnTo>
                <a:lnTo>
                  <a:pt x="59056" y="55660"/>
                </a:lnTo>
                <a:lnTo>
                  <a:pt x="58678" y="56037"/>
                </a:lnTo>
                <a:lnTo>
                  <a:pt x="59810" y="54339"/>
                </a:lnTo>
                <a:lnTo>
                  <a:pt x="60282" y="53490"/>
                </a:lnTo>
                <a:lnTo>
                  <a:pt x="60282" y="53301"/>
                </a:lnTo>
                <a:lnTo>
                  <a:pt x="60188" y="53395"/>
                </a:lnTo>
                <a:lnTo>
                  <a:pt x="60188" y="53395"/>
                </a:lnTo>
                <a:lnTo>
                  <a:pt x="60565" y="52924"/>
                </a:lnTo>
                <a:lnTo>
                  <a:pt x="61037" y="52452"/>
                </a:lnTo>
                <a:lnTo>
                  <a:pt x="61886" y="51509"/>
                </a:lnTo>
                <a:lnTo>
                  <a:pt x="61508" y="52452"/>
                </a:lnTo>
                <a:lnTo>
                  <a:pt x="60848" y="53584"/>
                </a:lnTo>
                <a:lnTo>
                  <a:pt x="59622" y="55565"/>
                </a:lnTo>
                <a:lnTo>
                  <a:pt x="60376" y="54528"/>
                </a:lnTo>
                <a:lnTo>
                  <a:pt x="60942" y="53678"/>
                </a:lnTo>
                <a:lnTo>
                  <a:pt x="61980" y="51792"/>
                </a:lnTo>
                <a:lnTo>
                  <a:pt x="61886" y="51886"/>
                </a:lnTo>
                <a:lnTo>
                  <a:pt x="61886" y="51697"/>
                </a:lnTo>
                <a:lnTo>
                  <a:pt x="62169" y="51037"/>
                </a:lnTo>
                <a:lnTo>
                  <a:pt x="62735" y="49999"/>
                </a:lnTo>
                <a:lnTo>
                  <a:pt x="61508" y="51603"/>
                </a:lnTo>
                <a:lnTo>
                  <a:pt x="61603" y="51037"/>
                </a:lnTo>
                <a:lnTo>
                  <a:pt x="61697" y="50377"/>
                </a:lnTo>
                <a:lnTo>
                  <a:pt x="62169" y="48962"/>
                </a:lnTo>
                <a:lnTo>
                  <a:pt x="62829" y="47358"/>
                </a:lnTo>
                <a:lnTo>
                  <a:pt x="63678" y="45565"/>
                </a:lnTo>
                <a:lnTo>
                  <a:pt x="65376" y="42169"/>
                </a:lnTo>
                <a:lnTo>
                  <a:pt x="66131" y="40660"/>
                </a:lnTo>
                <a:lnTo>
                  <a:pt x="66697" y="39339"/>
                </a:lnTo>
                <a:lnTo>
                  <a:pt x="66603" y="39528"/>
                </a:lnTo>
                <a:lnTo>
                  <a:pt x="66697" y="39056"/>
                </a:lnTo>
                <a:lnTo>
                  <a:pt x="66791" y="38962"/>
                </a:lnTo>
                <a:lnTo>
                  <a:pt x="66791" y="39056"/>
                </a:lnTo>
                <a:lnTo>
                  <a:pt x="66886" y="38584"/>
                </a:lnTo>
                <a:lnTo>
                  <a:pt x="66791" y="38867"/>
                </a:lnTo>
                <a:lnTo>
                  <a:pt x="66980" y="38207"/>
                </a:lnTo>
                <a:lnTo>
                  <a:pt x="67169" y="37264"/>
                </a:lnTo>
                <a:lnTo>
                  <a:pt x="67263" y="36415"/>
                </a:lnTo>
                <a:lnTo>
                  <a:pt x="67357" y="36509"/>
                </a:lnTo>
                <a:lnTo>
                  <a:pt x="67452" y="36509"/>
                </a:lnTo>
                <a:lnTo>
                  <a:pt x="67546" y="35943"/>
                </a:lnTo>
                <a:lnTo>
                  <a:pt x="67546" y="34811"/>
                </a:lnTo>
                <a:lnTo>
                  <a:pt x="67640" y="31037"/>
                </a:lnTo>
                <a:lnTo>
                  <a:pt x="67640" y="28490"/>
                </a:lnTo>
                <a:lnTo>
                  <a:pt x="67546" y="27736"/>
                </a:lnTo>
                <a:lnTo>
                  <a:pt x="67546" y="27547"/>
                </a:lnTo>
                <a:lnTo>
                  <a:pt x="67452" y="27547"/>
                </a:lnTo>
                <a:lnTo>
                  <a:pt x="67074" y="26792"/>
                </a:lnTo>
                <a:lnTo>
                  <a:pt x="66791" y="25660"/>
                </a:lnTo>
                <a:lnTo>
                  <a:pt x="66508" y="24528"/>
                </a:lnTo>
                <a:lnTo>
                  <a:pt x="66414" y="23585"/>
                </a:lnTo>
                <a:lnTo>
                  <a:pt x="66320" y="23679"/>
                </a:lnTo>
                <a:lnTo>
                  <a:pt x="66320" y="23490"/>
                </a:lnTo>
                <a:lnTo>
                  <a:pt x="65942" y="22924"/>
                </a:lnTo>
                <a:lnTo>
                  <a:pt x="65565" y="22358"/>
                </a:lnTo>
                <a:lnTo>
                  <a:pt x="64527" y="21132"/>
                </a:lnTo>
                <a:lnTo>
                  <a:pt x="63584" y="19906"/>
                </a:lnTo>
                <a:lnTo>
                  <a:pt x="63207" y="19340"/>
                </a:lnTo>
                <a:lnTo>
                  <a:pt x="63018" y="18774"/>
                </a:lnTo>
                <a:lnTo>
                  <a:pt x="63112" y="18962"/>
                </a:lnTo>
                <a:lnTo>
                  <a:pt x="63301" y="19057"/>
                </a:lnTo>
                <a:lnTo>
                  <a:pt x="63301" y="19057"/>
                </a:lnTo>
                <a:lnTo>
                  <a:pt x="63207" y="18868"/>
                </a:lnTo>
                <a:lnTo>
                  <a:pt x="62923" y="18491"/>
                </a:lnTo>
                <a:lnTo>
                  <a:pt x="61980" y="17453"/>
                </a:lnTo>
                <a:lnTo>
                  <a:pt x="61037" y="16509"/>
                </a:lnTo>
                <a:lnTo>
                  <a:pt x="61037" y="16698"/>
                </a:lnTo>
                <a:lnTo>
                  <a:pt x="61037" y="16887"/>
                </a:lnTo>
                <a:lnTo>
                  <a:pt x="60093" y="15943"/>
                </a:lnTo>
                <a:lnTo>
                  <a:pt x="60376" y="16321"/>
                </a:lnTo>
                <a:lnTo>
                  <a:pt x="59527" y="15377"/>
                </a:lnTo>
                <a:lnTo>
                  <a:pt x="59056" y="14906"/>
                </a:lnTo>
                <a:lnTo>
                  <a:pt x="59244" y="14906"/>
                </a:lnTo>
                <a:lnTo>
                  <a:pt x="59905" y="15472"/>
                </a:lnTo>
                <a:lnTo>
                  <a:pt x="59905" y="15472"/>
                </a:lnTo>
                <a:lnTo>
                  <a:pt x="57641" y="13396"/>
                </a:lnTo>
                <a:lnTo>
                  <a:pt x="58112" y="13868"/>
                </a:lnTo>
                <a:lnTo>
                  <a:pt x="56886" y="13019"/>
                </a:lnTo>
                <a:lnTo>
                  <a:pt x="55754" y="12453"/>
                </a:lnTo>
                <a:lnTo>
                  <a:pt x="56603" y="13113"/>
                </a:lnTo>
                <a:lnTo>
                  <a:pt x="57452" y="13774"/>
                </a:lnTo>
                <a:lnTo>
                  <a:pt x="58961" y="15283"/>
                </a:lnTo>
                <a:lnTo>
                  <a:pt x="60376" y="16604"/>
                </a:lnTo>
                <a:lnTo>
                  <a:pt x="61225" y="17264"/>
                </a:lnTo>
                <a:lnTo>
                  <a:pt x="62074" y="17925"/>
                </a:lnTo>
                <a:lnTo>
                  <a:pt x="62074" y="17925"/>
                </a:lnTo>
                <a:lnTo>
                  <a:pt x="61414" y="17547"/>
                </a:lnTo>
                <a:lnTo>
                  <a:pt x="60659" y="16981"/>
                </a:lnTo>
                <a:lnTo>
                  <a:pt x="60754" y="17264"/>
                </a:lnTo>
                <a:lnTo>
                  <a:pt x="60942" y="17642"/>
                </a:lnTo>
                <a:lnTo>
                  <a:pt x="61980" y="19151"/>
                </a:lnTo>
                <a:lnTo>
                  <a:pt x="63301" y="20943"/>
                </a:lnTo>
                <a:lnTo>
                  <a:pt x="63207" y="20943"/>
                </a:lnTo>
                <a:lnTo>
                  <a:pt x="63395" y="21038"/>
                </a:lnTo>
                <a:lnTo>
                  <a:pt x="63490" y="21321"/>
                </a:lnTo>
                <a:lnTo>
                  <a:pt x="63678" y="21604"/>
                </a:lnTo>
                <a:lnTo>
                  <a:pt x="63773" y="21698"/>
                </a:lnTo>
                <a:lnTo>
                  <a:pt x="63584" y="21321"/>
                </a:lnTo>
                <a:lnTo>
                  <a:pt x="63584" y="21321"/>
                </a:lnTo>
                <a:lnTo>
                  <a:pt x="64244" y="22170"/>
                </a:lnTo>
                <a:lnTo>
                  <a:pt x="64716" y="22641"/>
                </a:lnTo>
                <a:lnTo>
                  <a:pt x="64905" y="22830"/>
                </a:lnTo>
                <a:lnTo>
                  <a:pt x="64999" y="22830"/>
                </a:lnTo>
                <a:lnTo>
                  <a:pt x="64999" y="22641"/>
                </a:lnTo>
                <a:lnTo>
                  <a:pt x="64905" y="22358"/>
                </a:lnTo>
                <a:lnTo>
                  <a:pt x="65282" y="23207"/>
                </a:lnTo>
                <a:lnTo>
                  <a:pt x="65565" y="24056"/>
                </a:lnTo>
                <a:lnTo>
                  <a:pt x="66225" y="25943"/>
                </a:lnTo>
                <a:lnTo>
                  <a:pt x="66697" y="27830"/>
                </a:lnTo>
                <a:lnTo>
                  <a:pt x="66886" y="28490"/>
                </a:lnTo>
                <a:lnTo>
                  <a:pt x="66980" y="28868"/>
                </a:lnTo>
                <a:lnTo>
                  <a:pt x="66886" y="28962"/>
                </a:lnTo>
                <a:lnTo>
                  <a:pt x="66697" y="28679"/>
                </a:lnTo>
                <a:lnTo>
                  <a:pt x="66697" y="29245"/>
                </a:lnTo>
                <a:lnTo>
                  <a:pt x="66791" y="29905"/>
                </a:lnTo>
                <a:lnTo>
                  <a:pt x="66886" y="29905"/>
                </a:lnTo>
                <a:lnTo>
                  <a:pt x="66886" y="30094"/>
                </a:lnTo>
                <a:lnTo>
                  <a:pt x="66886" y="30566"/>
                </a:lnTo>
                <a:lnTo>
                  <a:pt x="66697" y="30377"/>
                </a:lnTo>
                <a:lnTo>
                  <a:pt x="66603" y="30188"/>
                </a:lnTo>
                <a:lnTo>
                  <a:pt x="66603" y="30094"/>
                </a:lnTo>
                <a:lnTo>
                  <a:pt x="66697" y="29905"/>
                </a:lnTo>
                <a:lnTo>
                  <a:pt x="66508" y="28679"/>
                </a:lnTo>
                <a:lnTo>
                  <a:pt x="66225" y="27358"/>
                </a:lnTo>
                <a:lnTo>
                  <a:pt x="66603" y="30283"/>
                </a:lnTo>
                <a:lnTo>
                  <a:pt x="66697" y="31792"/>
                </a:lnTo>
                <a:lnTo>
                  <a:pt x="66697" y="33302"/>
                </a:lnTo>
                <a:lnTo>
                  <a:pt x="66603" y="34717"/>
                </a:lnTo>
                <a:lnTo>
                  <a:pt x="66414" y="36226"/>
                </a:lnTo>
                <a:lnTo>
                  <a:pt x="66131" y="37547"/>
                </a:lnTo>
                <a:lnTo>
                  <a:pt x="65659" y="38962"/>
                </a:lnTo>
                <a:lnTo>
                  <a:pt x="65848" y="38584"/>
                </a:lnTo>
                <a:lnTo>
                  <a:pt x="65942" y="38584"/>
                </a:lnTo>
                <a:lnTo>
                  <a:pt x="65848" y="39245"/>
                </a:lnTo>
                <a:lnTo>
                  <a:pt x="65565" y="40188"/>
                </a:lnTo>
                <a:lnTo>
                  <a:pt x="65471" y="40471"/>
                </a:lnTo>
                <a:lnTo>
                  <a:pt x="65282" y="40660"/>
                </a:lnTo>
                <a:lnTo>
                  <a:pt x="65282" y="40566"/>
                </a:lnTo>
                <a:lnTo>
                  <a:pt x="65093" y="41132"/>
                </a:lnTo>
                <a:lnTo>
                  <a:pt x="64433" y="43018"/>
                </a:lnTo>
                <a:lnTo>
                  <a:pt x="63678" y="45282"/>
                </a:lnTo>
                <a:lnTo>
                  <a:pt x="62735" y="47264"/>
                </a:lnTo>
                <a:lnTo>
                  <a:pt x="61697" y="49056"/>
                </a:lnTo>
                <a:lnTo>
                  <a:pt x="60659" y="50943"/>
                </a:lnTo>
                <a:lnTo>
                  <a:pt x="59433" y="52735"/>
                </a:lnTo>
                <a:lnTo>
                  <a:pt x="58207" y="54433"/>
                </a:lnTo>
                <a:lnTo>
                  <a:pt x="56886" y="56037"/>
                </a:lnTo>
                <a:lnTo>
                  <a:pt x="55376" y="57641"/>
                </a:lnTo>
                <a:lnTo>
                  <a:pt x="53867" y="59150"/>
                </a:lnTo>
                <a:lnTo>
                  <a:pt x="52169" y="60376"/>
                </a:lnTo>
                <a:lnTo>
                  <a:pt x="48961" y="62452"/>
                </a:lnTo>
                <a:lnTo>
                  <a:pt x="44528" y="65282"/>
                </a:lnTo>
                <a:lnTo>
                  <a:pt x="44622" y="65188"/>
                </a:lnTo>
                <a:lnTo>
                  <a:pt x="44716" y="65093"/>
                </a:lnTo>
                <a:lnTo>
                  <a:pt x="45094" y="64810"/>
                </a:lnTo>
                <a:lnTo>
                  <a:pt x="45660" y="64527"/>
                </a:lnTo>
                <a:lnTo>
                  <a:pt x="43867" y="65376"/>
                </a:lnTo>
                <a:lnTo>
                  <a:pt x="43113" y="65754"/>
                </a:lnTo>
                <a:lnTo>
                  <a:pt x="42924" y="65754"/>
                </a:lnTo>
                <a:lnTo>
                  <a:pt x="43113" y="65659"/>
                </a:lnTo>
                <a:lnTo>
                  <a:pt x="41603" y="66037"/>
                </a:lnTo>
                <a:lnTo>
                  <a:pt x="39999" y="66320"/>
                </a:lnTo>
                <a:lnTo>
                  <a:pt x="38396" y="66508"/>
                </a:lnTo>
                <a:lnTo>
                  <a:pt x="36792" y="66697"/>
                </a:lnTo>
                <a:lnTo>
                  <a:pt x="33584" y="66980"/>
                </a:lnTo>
                <a:lnTo>
                  <a:pt x="32169" y="67169"/>
                </a:lnTo>
                <a:lnTo>
                  <a:pt x="30754" y="67357"/>
                </a:lnTo>
                <a:lnTo>
                  <a:pt x="30094" y="67357"/>
                </a:lnTo>
                <a:lnTo>
                  <a:pt x="29339" y="67263"/>
                </a:lnTo>
                <a:lnTo>
                  <a:pt x="27830" y="66886"/>
                </a:lnTo>
                <a:lnTo>
                  <a:pt x="26415" y="66508"/>
                </a:lnTo>
                <a:lnTo>
                  <a:pt x="25754" y="66414"/>
                </a:lnTo>
                <a:lnTo>
                  <a:pt x="25094" y="66414"/>
                </a:lnTo>
                <a:lnTo>
                  <a:pt x="25566" y="66980"/>
                </a:lnTo>
                <a:lnTo>
                  <a:pt x="25471" y="67074"/>
                </a:lnTo>
                <a:lnTo>
                  <a:pt x="25188" y="66980"/>
                </a:lnTo>
                <a:lnTo>
                  <a:pt x="24339" y="66791"/>
                </a:lnTo>
                <a:lnTo>
                  <a:pt x="23773" y="66508"/>
                </a:lnTo>
                <a:lnTo>
                  <a:pt x="24245" y="66414"/>
                </a:lnTo>
                <a:lnTo>
                  <a:pt x="24717" y="66603"/>
                </a:lnTo>
                <a:lnTo>
                  <a:pt x="24811" y="66414"/>
                </a:lnTo>
                <a:lnTo>
                  <a:pt x="24811" y="66320"/>
                </a:lnTo>
                <a:lnTo>
                  <a:pt x="24717" y="66225"/>
                </a:lnTo>
                <a:lnTo>
                  <a:pt x="24528" y="66131"/>
                </a:lnTo>
                <a:lnTo>
                  <a:pt x="24151" y="66225"/>
                </a:lnTo>
                <a:lnTo>
                  <a:pt x="23679" y="66320"/>
                </a:lnTo>
                <a:lnTo>
                  <a:pt x="23018" y="66414"/>
                </a:lnTo>
                <a:lnTo>
                  <a:pt x="23490" y="66225"/>
                </a:lnTo>
                <a:lnTo>
                  <a:pt x="22075" y="65942"/>
                </a:lnTo>
                <a:lnTo>
                  <a:pt x="20943" y="65659"/>
                </a:lnTo>
                <a:lnTo>
                  <a:pt x="20000" y="65282"/>
                </a:lnTo>
                <a:lnTo>
                  <a:pt x="19056" y="64810"/>
                </a:lnTo>
                <a:lnTo>
                  <a:pt x="19056" y="64810"/>
                </a:lnTo>
                <a:lnTo>
                  <a:pt x="19717" y="64999"/>
                </a:lnTo>
                <a:lnTo>
                  <a:pt x="19151" y="64716"/>
                </a:lnTo>
                <a:lnTo>
                  <a:pt x="18962" y="64810"/>
                </a:lnTo>
                <a:lnTo>
                  <a:pt x="19151" y="64905"/>
                </a:lnTo>
                <a:lnTo>
                  <a:pt x="18490" y="64905"/>
                </a:lnTo>
                <a:lnTo>
                  <a:pt x="17830" y="64716"/>
                </a:lnTo>
                <a:lnTo>
                  <a:pt x="17264" y="64527"/>
                </a:lnTo>
                <a:lnTo>
                  <a:pt x="16698" y="64150"/>
                </a:lnTo>
                <a:lnTo>
                  <a:pt x="16981" y="64056"/>
                </a:lnTo>
                <a:lnTo>
                  <a:pt x="17264" y="64150"/>
                </a:lnTo>
                <a:lnTo>
                  <a:pt x="17264" y="64150"/>
                </a:lnTo>
                <a:lnTo>
                  <a:pt x="15188" y="63207"/>
                </a:lnTo>
                <a:lnTo>
                  <a:pt x="14622" y="62829"/>
                </a:lnTo>
                <a:lnTo>
                  <a:pt x="14717" y="62924"/>
                </a:lnTo>
                <a:lnTo>
                  <a:pt x="13773" y="62546"/>
                </a:lnTo>
                <a:lnTo>
                  <a:pt x="12924" y="62075"/>
                </a:lnTo>
                <a:lnTo>
                  <a:pt x="12358" y="61697"/>
                </a:lnTo>
                <a:lnTo>
                  <a:pt x="12264" y="61508"/>
                </a:lnTo>
                <a:lnTo>
                  <a:pt x="12170" y="61320"/>
                </a:lnTo>
                <a:lnTo>
                  <a:pt x="11698" y="60942"/>
                </a:lnTo>
                <a:lnTo>
                  <a:pt x="11132" y="60471"/>
                </a:lnTo>
                <a:lnTo>
                  <a:pt x="9906" y="59244"/>
                </a:lnTo>
                <a:lnTo>
                  <a:pt x="9906" y="59244"/>
                </a:lnTo>
                <a:lnTo>
                  <a:pt x="10566" y="59527"/>
                </a:lnTo>
                <a:lnTo>
                  <a:pt x="9434" y="58584"/>
                </a:lnTo>
                <a:lnTo>
                  <a:pt x="8207" y="57546"/>
                </a:lnTo>
                <a:lnTo>
                  <a:pt x="7547" y="56886"/>
                </a:lnTo>
                <a:lnTo>
                  <a:pt x="6981" y="56131"/>
                </a:lnTo>
                <a:lnTo>
                  <a:pt x="6226" y="55094"/>
                </a:lnTo>
                <a:lnTo>
                  <a:pt x="6415" y="55377"/>
                </a:lnTo>
                <a:lnTo>
                  <a:pt x="6038" y="54905"/>
                </a:lnTo>
                <a:lnTo>
                  <a:pt x="5472" y="54244"/>
                </a:lnTo>
                <a:lnTo>
                  <a:pt x="5283" y="53961"/>
                </a:lnTo>
                <a:lnTo>
                  <a:pt x="5094" y="53867"/>
                </a:lnTo>
                <a:lnTo>
                  <a:pt x="5377" y="54622"/>
                </a:lnTo>
                <a:lnTo>
                  <a:pt x="5849" y="55282"/>
                </a:lnTo>
                <a:lnTo>
                  <a:pt x="6321" y="55943"/>
                </a:lnTo>
                <a:lnTo>
                  <a:pt x="6698" y="56603"/>
                </a:lnTo>
                <a:lnTo>
                  <a:pt x="6226" y="56226"/>
                </a:lnTo>
                <a:lnTo>
                  <a:pt x="5943" y="55848"/>
                </a:lnTo>
                <a:lnTo>
                  <a:pt x="6038" y="56037"/>
                </a:lnTo>
                <a:lnTo>
                  <a:pt x="5943" y="55943"/>
                </a:lnTo>
                <a:lnTo>
                  <a:pt x="5377" y="55188"/>
                </a:lnTo>
                <a:lnTo>
                  <a:pt x="5000" y="54716"/>
                </a:lnTo>
                <a:lnTo>
                  <a:pt x="4717" y="54150"/>
                </a:lnTo>
                <a:lnTo>
                  <a:pt x="4528" y="53678"/>
                </a:lnTo>
                <a:lnTo>
                  <a:pt x="4528" y="53584"/>
                </a:lnTo>
                <a:lnTo>
                  <a:pt x="4623" y="53395"/>
                </a:lnTo>
                <a:lnTo>
                  <a:pt x="5094" y="54244"/>
                </a:lnTo>
                <a:lnTo>
                  <a:pt x="4717" y="53301"/>
                </a:lnTo>
                <a:lnTo>
                  <a:pt x="4528" y="53018"/>
                </a:lnTo>
                <a:lnTo>
                  <a:pt x="4151" y="52263"/>
                </a:lnTo>
                <a:lnTo>
                  <a:pt x="4151" y="52169"/>
                </a:lnTo>
                <a:lnTo>
                  <a:pt x="3774" y="51509"/>
                </a:lnTo>
                <a:lnTo>
                  <a:pt x="3396" y="50660"/>
                </a:lnTo>
                <a:lnTo>
                  <a:pt x="3585" y="51603"/>
                </a:lnTo>
                <a:lnTo>
                  <a:pt x="3396" y="51226"/>
                </a:lnTo>
                <a:lnTo>
                  <a:pt x="3208" y="50848"/>
                </a:lnTo>
                <a:lnTo>
                  <a:pt x="3208" y="50471"/>
                </a:lnTo>
                <a:lnTo>
                  <a:pt x="3208" y="50094"/>
                </a:lnTo>
                <a:lnTo>
                  <a:pt x="3585" y="50754"/>
                </a:lnTo>
                <a:lnTo>
                  <a:pt x="3868" y="51509"/>
                </a:lnTo>
                <a:lnTo>
                  <a:pt x="3868" y="51509"/>
                </a:lnTo>
                <a:lnTo>
                  <a:pt x="3208" y="49528"/>
                </a:lnTo>
                <a:lnTo>
                  <a:pt x="3208" y="49528"/>
                </a:lnTo>
                <a:lnTo>
                  <a:pt x="3868" y="50754"/>
                </a:lnTo>
                <a:lnTo>
                  <a:pt x="3208" y="48962"/>
                </a:lnTo>
                <a:lnTo>
                  <a:pt x="3585" y="49339"/>
                </a:lnTo>
                <a:lnTo>
                  <a:pt x="3774" y="49433"/>
                </a:lnTo>
                <a:lnTo>
                  <a:pt x="3962" y="49528"/>
                </a:lnTo>
                <a:lnTo>
                  <a:pt x="4057" y="49905"/>
                </a:lnTo>
                <a:lnTo>
                  <a:pt x="3868" y="48962"/>
                </a:lnTo>
                <a:lnTo>
                  <a:pt x="3491" y="47924"/>
                </a:lnTo>
                <a:lnTo>
                  <a:pt x="2641" y="45565"/>
                </a:lnTo>
                <a:lnTo>
                  <a:pt x="2170" y="43867"/>
                </a:lnTo>
                <a:lnTo>
                  <a:pt x="1698" y="41886"/>
                </a:lnTo>
                <a:lnTo>
                  <a:pt x="1698" y="41886"/>
                </a:lnTo>
                <a:lnTo>
                  <a:pt x="1887" y="42075"/>
                </a:lnTo>
                <a:lnTo>
                  <a:pt x="1981" y="41981"/>
                </a:lnTo>
                <a:lnTo>
                  <a:pt x="2075" y="42075"/>
                </a:lnTo>
                <a:lnTo>
                  <a:pt x="2264" y="42169"/>
                </a:lnTo>
                <a:lnTo>
                  <a:pt x="2170" y="40283"/>
                </a:lnTo>
                <a:lnTo>
                  <a:pt x="2075" y="38301"/>
                </a:lnTo>
                <a:lnTo>
                  <a:pt x="2170" y="36415"/>
                </a:lnTo>
                <a:lnTo>
                  <a:pt x="2358" y="35566"/>
                </a:lnTo>
                <a:lnTo>
                  <a:pt x="2453" y="34811"/>
                </a:lnTo>
                <a:lnTo>
                  <a:pt x="2830" y="32830"/>
                </a:lnTo>
                <a:lnTo>
                  <a:pt x="2830" y="33207"/>
                </a:lnTo>
                <a:lnTo>
                  <a:pt x="2924" y="33490"/>
                </a:lnTo>
                <a:lnTo>
                  <a:pt x="2924" y="32453"/>
                </a:lnTo>
                <a:lnTo>
                  <a:pt x="3019" y="31415"/>
                </a:lnTo>
                <a:lnTo>
                  <a:pt x="3396" y="29245"/>
                </a:lnTo>
                <a:lnTo>
                  <a:pt x="3868" y="27075"/>
                </a:lnTo>
                <a:lnTo>
                  <a:pt x="4623" y="25000"/>
                </a:lnTo>
                <a:lnTo>
                  <a:pt x="5566" y="22830"/>
                </a:lnTo>
                <a:lnTo>
                  <a:pt x="6604" y="20849"/>
                </a:lnTo>
                <a:lnTo>
                  <a:pt x="7830" y="18868"/>
                </a:lnTo>
                <a:lnTo>
                  <a:pt x="9151" y="16887"/>
                </a:lnTo>
                <a:lnTo>
                  <a:pt x="10566" y="15094"/>
                </a:lnTo>
                <a:lnTo>
                  <a:pt x="12075" y="13302"/>
                </a:lnTo>
                <a:lnTo>
                  <a:pt x="13773" y="11698"/>
                </a:lnTo>
                <a:lnTo>
                  <a:pt x="15377" y="10095"/>
                </a:lnTo>
                <a:lnTo>
                  <a:pt x="17170" y="8679"/>
                </a:lnTo>
                <a:lnTo>
                  <a:pt x="18962" y="7453"/>
                </a:lnTo>
                <a:lnTo>
                  <a:pt x="20754" y="6321"/>
                </a:lnTo>
                <a:lnTo>
                  <a:pt x="22547" y="5378"/>
                </a:lnTo>
                <a:lnTo>
                  <a:pt x="21603" y="6227"/>
                </a:lnTo>
                <a:lnTo>
                  <a:pt x="22641" y="5472"/>
                </a:lnTo>
                <a:lnTo>
                  <a:pt x="23302" y="5095"/>
                </a:lnTo>
                <a:lnTo>
                  <a:pt x="25377" y="4151"/>
                </a:lnTo>
                <a:lnTo>
                  <a:pt x="24811" y="4151"/>
                </a:lnTo>
                <a:lnTo>
                  <a:pt x="25660" y="3774"/>
                </a:lnTo>
                <a:lnTo>
                  <a:pt x="26886" y="3208"/>
                </a:lnTo>
                <a:lnTo>
                  <a:pt x="26603" y="3585"/>
                </a:lnTo>
                <a:lnTo>
                  <a:pt x="26886" y="3585"/>
                </a:lnTo>
                <a:lnTo>
                  <a:pt x="26886" y="3680"/>
                </a:lnTo>
                <a:lnTo>
                  <a:pt x="26792" y="3774"/>
                </a:lnTo>
                <a:lnTo>
                  <a:pt x="28301" y="3302"/>
                </a:lnTo>
                <a:lnTo>
                  <a:pt x="29622" y="2736"/>
                </a:lnTo>
                <a:lnTo>
                  <a:pt x="31037" y="2264"/>
                </a:lnTo>
                <a:lnTo>
                  <a:pt x="31792" y="2076"/>
                </a:lnTo>
                <a:lnTo>
                  <a:pt x="32641" y="1981"/>
                </a:lnTo>
                <a:lnTo>
                  <a:pt x="32547" y="2076"/>
                </a:lnTo>
                <a:lnTo>
                  <a:pt x="32924" y="1981"/>
                </a:lnTo>
                <a:lnTo>
                  <a:pt x="34245" y="1793"/>
                </a:lnTo>
                <a:lnTo>
                  <a:pt x="35848" y="1415"/>
                </a:lnTo>
                <a:lnTo>
                  <a:pt x="36981" y="1132"/>
                </a:lnTo>
                <a:lnTo>
                  <a:pt x="36981" y="1415"/>
                </a:lnTo>
                <a:lnTo>
                  <a:pt x="40943" y="1227"/>
                </a:lnTo>
                <a:lnTo>
                  <a:pt x="41509" y="1038"/>
                </a:lnTo>
                <a:lnTo>
                  <a:pt x="41697" y="1132"/>
                </a:lnTo>
                <a:lnTo>
                  <a:pt x="41509" y="1227"/>
                </a:lnTo>
                <a:lnTo>
                  <a:pt x="41320" y="1321"/>
                </a:lnTo>
                <a:lnTo>
                  <a:pt x="42263" y="1321"/>
                </a:lnTo>
                <a:lnTo>
                  <a:pt x="43113" y="1227"/>
                </a:lnTo>
                <a:lnTo>
                  <a:pt x="43396" y="1415"/>
                </a:lnTo>
                <a:lnTo>
                  <a:pt x="44056" y="1604"/>
                </a:lnTo>
                <a:lnTo>
                  <a:pt x="45943" y="2076"/>
                </a:lnTo>
                <a:lnTo>
                  <a:pt x="48018" y="2359"/>
                </a:lnTo>
                <a:lnTo>
                  <a:pt x="49622" y="2736"/>
                </a:lnTo>
                <a:lnTo>
                  <a:pt x="47641" y="1981"/>
                </a:lnTo>
                <a:lnTo>
                  <a:pt x="45282" y="1321"/>
                </a:lnTo>
                <a:lnTo>
                  <a:pt x="42735" y="755"/>
                </a:lnTo>
                <a:lnTo>
                  <a:pt x="40188" y="283"/>
                </a:lnTo>
                <a:lnTo>
                  <a:pt x="37735" y="95"/>
                </a:lnTo>
                <a:lnTo>
                  <a:pt x="3547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g6d5f5d7ba6_0_186"/>
          <p:cNvSpPr/>
          <p:nvPr/>
        </p:nvSpPr>
        <p:spPr>
          <a:xfrm>
            <a:off x="8657384" y="696478"/>
            <a:ext cx="829660" cy="732842"/>
          </a:xfrm>
          <a:custGeom>
            <a:rect b="b" l="l" r="r" t="t"/>
            <a:pathLst>
              <a:path extrusionOk="0" h="16766" w="18981">
                <a:moveTo>
                  <a:pt x="5451" y="5475"/>
                </a:moveTo>
                <a:lnTo>
                  <a:pt x="5257" y="5548"/>
                </a:lnTo>
                <a:lnTo>
                  <a:pt x="5159" y="5597"/>
                </a:lnTo>
                <a:lnTo>
                  <a:pt x="5062" y="5670"/>
                </a:lnTo>
                <a:lnTo>
                  <a:pt x="5013" y="5743"/>
                </a:lnTo>
                <a:lnTo>
                  <a:pt x="4965" y="5816"/>
                </a:lnTo>
                <a:lnTo>
                  <a:pt x="4940" y="5889"/>
                </a:lnTo>
                <a:lnTo>
                  <a:pt x="4965" y="5962"/>
                </a:lnTo>
                <a:lnTo>
                  <a:pt x="5013" y="6011"/>
                </a:lnTo>
                <a:lnTo>
                  <a:pt x="5086" y="6059"/>
                </a:lnTo>
                <a:lnTo>
                  <a:pt x="5208" y="6059"/>
                </a:lnTo>
                <a:lnTo>
                  <a:pt x="5354" y="6035"/>
                </a:lnTo>
                <a:lnTo>
                  <a:pt x="5476" y="6011"/>
                </a:lnTo>
                <a:lnTo>
                  <a:pt x="5695" y="6011"/>
                </a:lnTo>
                <a:lnTo>
                  <a:pt x="5792" y="5986"/>
                </a:lnTo>
                <a:lnTo>
                  <a:pt x="5865" y="5913"/>
                </a:lnTo>
                <a:lnTo>
                  <a:pt x="5914" y="5816"/>
                </a:lnTo>
                <a:lnTo>
                  <a:pt x="5938" y="5743"/>
                </a:lnTo>
                <a:lnTo>
                  <a:pt x="5938" y="5694"/>
                </a:lnTo>
                <a:lnTo>
                  <a:pt x="5889" y="5573"/>
                </a:lnTo>
                <a:lnTo>
                  <a:pt x="5792" y="5500"/>
                </a:lnTo>
                <a:lnTo>
                  <a:pt x="5670" y="5475"/>
                </a:lnTo>
                <a:close/>
                <a:moveTo>
                  <a:pt x="4575" y="5986"/>
                </a:moveTo>
                <a:lnTo>
                  <a:pt x="4454" y="6011"/>
                </a:lnTo>
                <a:lnTo>
                  <a:pt x="4356" y="6035"/>
                </a:lnTo>
                <a:lnTo>
                  <a:pt x="4259" y="6084"/>
                </a:lnTo>
                <a:lnTo>
                  <a:pt x="4113" y="6205"/>
                </a:lnTo>
                <a:lnTo>
                  <a:pt x="4040" y="6254"/>
                </a:lnTo>
                <a:lnTo>
                  <a:pt x="3991" y="6351"/>
                </a:lnTo>
                <a:lnTo>
                  <a:pt x="3967" y="6424"/>
                </a:lnTo>
                <a:lnTo>
                  <a:pt x="3991" y="6522"/>
                </a:lnTo>
                <a:lnTo>
                  <a:pt x="4064" y="6570"/>
                </a:lnTo>
                <a:lnTo>
                  <a:pt x="4162" y="6619"/>
                </a:lnTo>
                <a:lnTo>
                  <a:pt x="4283" y="6595"/>
                </a:lnTo>
                <a:lnTo>
                  <a:pt x="4429" y="6546"/>
                </a:lnTo>
                <a:lnTo>
                  <a:pt x="4527" y="6522"/>
                </a:lnTo>
                <a:lnTo>
                  <a:pt x="4551" y="6497"/>
                </a:lnTo>
                <a:lnTo>
                  <a:pt x="4648" y="6473"/>
                </a:lnTo>
                <a:lnTo>
                  <a:pt x="4721" y="6424"/>
                </a:lnTo>
                <a:lnTo>
                  <a:pt x="4794" y="6327"/>
                </a:lnTo>
                <a:lnTo>
                  <a:pt x="4794" y="6205"/>
                </a:lnTo>
                <a:lnTo>
                  <a:pt x="4770" y="6108"/>
                </a:lnTo>
                <a:lnTo>
                  <a:pt x="4673" y="6035"/>
                </a:lnTo>
                <a:lnTo>
                  <a:pt x="4575" y="5986"/>
                </a:lnTo>
                <a:close/>
                <a:moveTo>
                  <a:pt x="7593" y="5962"/>
                </a:moveTo>
                <a:lnTo>
                  <a:pt x="7495" y="6011"/>
                </a:lnTo>
                <a:lnTo>
                  <a:pt x="7447" y="6059"/>
                </a:lnTo>
                <a:lnTo>
                  <a:pt x="7398" y="6132"/>
                </a:lnTo>
                <a:lnTo>
                  <a:pt x="7398" y="6181"/>
                </a:lnTo>
                <a:lnTo>
                  <a:pt x="7422" y="6254"/>
                </a:lnTo>
                <a:lnTo>
                  <a:pt x="7520" y="6351"/>
                </a:lnTo>
                <a:lnTo>
                  <a:pt x="7593" y="6424"/>
                </a:lnTo>
                <a:lnTo>
                  <a:pt x="7641" y="6449"/>
                </a:lnTo>
                <a:lnTo>
                  <a:pt x="7666" y="6473"/>
                </a:lnTo>
                <a:lnTo>
                  <a:pt x="7690" y="6497"/>
                </a:lnTo>
                <a:lnTo>
                  <a:pt x="7714" y="6546"/>
                </a:lnTo>
                <a:lnTo>
                  <a:pt x="7763" y="6619"/>
                </a:lnTo>
                <a:lnTo>
                  <a:pt x="7787" y="6668"/>
                </a:lnTo>
                <a:lnTo>
                  <a:pt x="7812" y="6692"/>
                </a:lnTo>
                <a:lnTo>
                  <a:pt x="7909" y="6741"/>
                </a:lnTo>
                <a:lnTo>
                  <a:pt x="8031" y="6741"/>
                </a:lnTo>
                <a:lnTo>
                  <a:pt x="8128" y="6716"/>
                </a:lnTo>
                <a:lnTo>
                  <a:pt x="8201" y="6643"/>
                </a:lnTo>
                <a:lnTo>
                  <a:pt x="8250" y="6546"/>
                </a:lnTo>
                <a:lnTo>
                  <a:pt x="8250" y="6449"/>
                </a:lnTo>
                <a:lnTo>
                  <a:pt x="8225" y="6351"/>
                </a:lnTo>
                <a:lnTo>
                  <a:pt x="8177" y="6254"/>
                </a:lnTo>
                <a:lnTo>
                  <a:pt x="8104" y="6181"/>
                </a:lnTo>
                <a:lnTo>
                  <a:pt x="8006" y="6108"/>
                </a:lnTo>
                <a:lnTo>
                  <a:pt x="7909" y="6035"/>
                </a:lnTo>
                <a:lnTo>
                  <a:pt x="7812" y="5986"/>
                </a:lnTo>
                <a:lnTo>
                  <a:pt x="7690" y="5962"/>
                </a:lnTo>
                <a:close/>
                <a:moveTo>
                  <a:pt x="3578" y="6741"/>
                </a:moveTo>
                <a:lnTo>
                  <a:pt x="3456" y="6765"/>
                </a:lnTo>
                <a:lnTo>
                  <a:pt x="3359" y="6814"/>
                </a:lnTo>
                <a:lnTo>
                  <a:pt x="3286" y="6887"/>
                </a:lnTo>
                <a:lnTo>
                  <a:pt x="3189" y="6960"/>
                </a:lnTo>
                <a:lnTo>
                  <a:pt x="3140" y="7081"/>
                </a:lnTo>
                <a:lnTo>
                  <a:pt x="3091" y="7179"/>
                </a:lnTo>
                <a:lnTo>
                  <a:pt x="3067" y="7300"/>
                </a:lnTo>
                <a:lnTo>
                  <a:pt x="3067" y="7398"/>
                </a:lnTo>
                <a:lnTo>
                  <a:pt x="3091" y="7446"/>
                </a:lnTo>
                <a:lnTo>
                  <a:pt x="3116" y="7471"/>
                </a:lnTo>
                <a:lnTo>
                  <a:pt x="3189" y="7519"/>
                </a:lnTo>
                <a:lnTo>
                  <a:pt x="3286" y="7544"/>
                </a:lnTo>
                <a:lnTo>
                  <a:pt x="3359" y="7519"/>
                </a:lnTo>
                <a:lnTo>
                  <a:pt x="3481" y="7446"/>
                </a:lnTo>
                <a:lnTo>
                  <a:pt x="3554" y="7325"/>
                </a:lnTo>
                <a:lnTo>
                  <a:pt x="3627" y="7276"/>
                </a:lnTo>
                <a:lnTo>
                  <a:pt x="3651" y="7252"/>
                </a:lnTo>
                <a:lnTo>
                  <a:pt x="3700" y="7227"/>
                </a:lnTo>
                <a:lnTo>
                  <a:pt x="3773" y="7179"/>
                </a:lnTo>
                <a:lnTo>
                  <a:pt x="3821" y="7106"/>
                </a:lnTo>
                <a:lnTo>
                  <a:pt x="3821" y="7033"/>
                </a:lnTo>
                <a:lnTo>
                  <a:pt x="3821" y="6935"/>
                </a:lnTo>
                <a:lnTo>
                  <a:pt x="3797" y="6862"/>
                </a:lnTo>
                <a:lnTo>
                  <a:pt x="3724" y="6789"/>
                </a:lnTo>
                <a:lnTo>
                  <a:pt x="3651" y="6765"/>
                </a:lnTo>
                <a:lnTo>
                  <a:pt x="3578" y="6741"/>
                </a:lnTo>
                <a:close/>
                <a:moveTo>
                  <a:pt x="16863" y="4526"/>
                </a:moveTo>
                <a:lnTo>
                  <a:pt x="16766" y="4575"/>
                </a:lnTo>
                <a:lnTo>
                  <a:pt x="16693" y="4624"/>
                </a:lnTo>
                <a:lnTo>
                  <a:pt x="16620" y="4697"/>
                </a:lnTo>
                <a:lnTo>
                  <a:pt x="16498" y="4843"/>
                </a:lnTo>
                <a:lnTo>
                  <a:pt x="16401" y="5037"/>
                </a:lnTo>
                <a:lnTo>
                  <a:pt x="16158" y="5500"/>
                </a:lnTo>
                <a:lnTo>
                  <a:pt x="15914" y="5962"/>
                </a:lnTo>
                <a:lnTo>
                  <a:pt x="15647" y="5816"/>
                </a:lnTo>
                <a:lnTo>
                  <a:pt x="15501" y="5719"/>
                </a:lnTo>
                <a:lnTo>
                  <a:pt x="15355" y="5670"/>
                </a:lnTo>
                <a:lnTo>
                  <a:pt x="15233" y="5646"/>
                </a:lnTo>
                <a:lnTo>
                  <a:pt x="15087" y="5597"/>
                </a:lnTo>
                <a:lnTo>
                  <a:pt x="15038" y="5573"/>
                </a:lnTo>
                <a:lnTo>
                  <a:pt x="15014" y="5573"/>
                </a:lnTo>
                <a:lnTo>
                  <a:pt x="14917" y="5621"/>
                </a:lnTo>
                <a:lnTo>
                  <a:pt x="14892" y="5646"/>
                </a:lnTo>
                <a:lnTo>
                  <a:pt x="14844" y="5694"/>
                </a:lnTo>
                <a:lnTo>
                  <a:pt x="14844" y="5767"/>
                </a:lnTo>
                <a:lnTo>
                  <a:pt x="14868" y="5840"/>
                </a:lnTo>
                <a:lnTo>
                  <a:pt x="14892" y="5913"/>
                </a:lnTo>
                <a:lnTo>
                  <a:pt x="15087" y="6059"/>
                </a:lnTo>
                <a:lnTo>
                  <a:pt x="15282" y="6181"/>
                </a:lnTo>
                <a:lnTo>
                  <a:pt x="15671" y="6424"/>
                </a:lnTo>
                <a:lnTo>
                  <a:pt x="15355" y="6984"/>
                </a:lnTo>
                <a:lnTo>
                  <a:pt x="15160" y="7252"/>
                </a:lnTo>
                <a:lnTo>
                  <a:pt x="14965" y="7519"/>
                </a:lnTo>
                <a:lnTo>
                  <a:pt x="14941" y="7592"/>
                </a:lnTo>
                <a:lnTo>
                  <a:pt x="14941" y="7641"/>
                </a:lnTo>
                <a:lnTo>
                  <a:pt x="14941" y="7714"/>
                </a:lnTo>
                <a:lnTo>
                  <a:pt x="14965" y="7763"/>
                </a:lnTo>
                <a:lnTo>
                  <a:pt x="15014" y="7836"/>
                </a:lnTo>
                <a:lnTo>
                  <a:pt x="15063" y="7860"/>
                </a:lnTo>
                <a:lnTo>
                  <a:pt x="15111" y="7884"/>
                </a:lnTo>
                <a:lnTo>
                  <a:pt x="15184" y="7909"/>
                </a:lnTo>
                <a:lnTo>
                  <a:pt x="15257" y="7884"/>
                </a:lnTo>
                <a:lnTo>
                  <a:pt x="15355" y="7860"/>
                </a:lnTo>
                <a:lnTo>
                  <a:pt x="15501" y="7763"/>
                </a:lnTo>
                <a:lnTo>
                  <a:pt x="15622" y="7641"/>
                </a:lnTo>
                <a:lnTo>
                  <a:pt x="15744" y="7471"/>
                </a:lnTo>
                <a:lnTo>
                  <a:pt x="15866" y="7276"/>
                </a:lnTo>
                <a:lnTo>
                  <a:pt x="15963" y="7081"/>
                </a:lnTo>
                <a:lnTo>
                  <a:pt x="16133" y="6716"/>
                </a:lnTo>
                <a:lnTo>
                  <a:pt x="16328" y="6862"/>
                </a:lnTo>
                <a:lnTo>
                  <a:pt x="16523" y="7008"/>
                </a:lnTo>
                <a:lnTo>
                  <a:pt x="16742" y="7106"/>
                </a:lnTo>
                <a:lnTo>
                  <a:pt x="16839" y="7130"/>
                </a:lnTo>
                <a:lnTo>
                  <a:pt x="16961" y="7154"/>
                </a:lnTo>
                <a:lnTo>
                  <a:pt x="17034" y="7130"/>
                </a:lnTo>
                <a:lnTo>
                  <a:pt x="17082" y="7106"/>
                </a:lnTo>
                <a:lnTo>
                  <a:pt x="17131" y="7057"/>
                </a:lnTo>
                <a:lnTo>
                  <a:pt x="17155" y="7008"/>
                </a:lnTo>
                <a:lnTo>
                  <a:pt x="17180" y="6960"/>
                </a:lnTo>
                <a:lnTo>
                  <a:pt x="17180" y="6887"/>
                </a:lnTo>
                <a:lnTo>
                  <a:pt x="17155" y="6814"/>
                </a:lnTo>
                <a:lnTo>
                  <a:pt x="17131" y="6765"/>
                </a:lnTo>
                <a:lnTo>
                  <a:pt x="16961" y="6619"/>
                </a:lnTo>
                <a:lnTo>
                  <a:pt x="16766" y="6497"/>
                </a:lnTo>
                <a:lnTo>
                  <a:pt x="16377" y="6254"/>
                </a:lnTo>
                <a:lnTo>
                  <a:pt x="16644" y="5670"/>
                </a:lnTo>
                <a:lnTo>
                  <a:pt x="16766" y="5427"/>
                </a:lnTo>
                <a:lnTo>
                  <a:pt x="16912" y="5183"/>
                </a:lnTo>
                <a:lnTo>
                  <a:pt x="17034" y="4916"/>
                </a:lnTo>
                <a:lnTo>
                  <a:pt x="17082" y="4770"/>
                </a:lnTo>
                <a:lnTo>
                  <a:pt x="17082" y="4648"/>
                </a:lnTo>
                <a:lnTo>
                  <a:pt x="17082" y="4599"/>
                </a:lnTo>
                <a:lnTo>
                  <a:pt x="17058" y="4551"/>
                </a:lnTo>
                <a:lnTo>
                  <a:pt x="17009" y="4526"/>
                </a:lnTo>
                <a:close/>
                <a:moveTo>
                  <a:pt x="8420" y="6838"/>
                </a:moveTo>
                <a:lnTo>
                  <a:pt x="8371" y="6862"/>
                </a:lnTo>
                <a:lnTo>
                  <a:pt x="8298" y="6911"/>
                </a:lnTo>
                <a:lnTo>
                  <a:pt x="8274" y="6984"/>
                </a:lnTo>
                <a:lnTo>
                  <a:pt x="8250" y="7081"/>
                </a:lnTo>
                <a:lnTo>
                  <a:pt x="8274" y="7179"/>
                </a:lnTo>
                <a:lnTo>
                  <a:pt x="8298" y="7276"/>
                </a:lnTo>
                <a:lnTo>
                  <a:pt x="8347" y="7373"/>
                </a:lnTo>
                <a:lnTo>
                  <a:pt x="8420" y="7519"/>
                </a:lnTo>
                <a:lnTo>
                  <a:pt x="8444" y="7665"/>
                </a:lnTo>
                <a:lnTo>
                  <a:pt x="8444" y="7763"/>
                </a:lnTo>
                <a:lnTo>
                  <a:pt x="8493" y="7836"/>
                </a:lnTo>
                <a:lnTo>
                  <a:pt x="8566" y="7909"/>
                </a:lnTo>
                <a:lnTo>
                  <a:pt x="8663" y="7933"/>
                </a:lnTo>
                <a:lnTo>
                  <a:pt x="8761" y="7957"/>
                </a:lnTo>
                <a:lnTo>
                  <a:pt x="8882" y="7909"/>
                </a:lnTo>
                <a:lnTo>
                  <a:pt x="8980" y="7836"/>
                </a:lnTo>
                <a:lnTo>
                  <a:pt x="9004" y="7787"/>
                </a:lnTo>
                <a:lnTo>
                  <a:pt x="9028" y="7738"/>
                </a:lnTo>
                <a:lnTo>
                  <a:pt x="9028" y="7592"/>
                </a:lnTo>
                <a:lnTo>
                  <a:pt x="9004" y="7446"/>
                </a:lnTo>
                <a:lnTo>
                  <a:pt x="8955" y="7325"/>
                </a:lnTo>
                <a:lnTo>
                  <a:pt x="8882" y="7179"/>
                </a:lnTo>
                <a:lnTo>
                  <a:pt x="8809" y="7057"/>
                </a:lnTo>
                <a:lnTo>
                  <a:pt x="8712" y="6960"/>
                </a:lnTo>
                <a:lnTo>
                  <a:pt x="8663" y="6911"/>
                </a:lnTo>
                <a:lnTo>
                  <a:pt x="8615" y="6862"/>
                </a:lnTo>
                <a:lnTo>
                  <a:pt x="8542" y="6838"/>
                </a:lnTo>
                <a:close/>
                <a:moveTo>
                  <a:pt x="16255" y="7495"/>
                </a:moveTo>
                <a:lnTo>
                  <a:pt x="16206" y="7544"/>
                </a:lnTo>
                <a:lnTo>
                  <a:pt x="16158" y="7592"/>
                </a:lnTo>
                <a:lnTo>
                  <a:pt x="16158" y="7714"/>
                </a:lnTo>
                <a:lnTo>
                  <a:pt x="16158" y="7836"/>
                </a:lnTo>
                <a:lnTo>
                  <a:pt x="16206" y="7982"/>
                </a:lnTo>
                <a:lnTo>
                  <a:pt x="16231" y="8030"/>
                </a:lnTo>
                <a:lnTo>
                  <a:pt x="16279" y="8079"/>
                </a:lnTo>
                <a:lnTo>
                  <a:pt x="16304" y="8103"/>
                </a:lnTo>
                <a:lnTo>
                  <a:pt x="16377" y="8128"/>
                </a:lnTo>
                <a:lnTo>
                  <a:pt x="16474" y="8128"/>
                </a:lnTo>
                <a:lnTo>
                  <a:pt x="16523" y="8103"/>
                </a:lnTo>
                <a:lnTo>
                  <a:pt x="16547" y="8055"/>
                </a:lnTo>
                <a:lnTo>
                  <a:pt x="16571" y="8006"/>
                </a:lnTo>
                <a:lnTo>
                  <a:pt x="16571" y="7957"/>
                </a:lnTo>
                <a:lnTo>
                  <a:pt x="16547" y="7836"/>
                </a:lnTo>
                <a:lnTo>
                  <a:pt x="16523" y="7738"/>
                </a:lnTo>
                <a:lnTo>
                  <a:pt x="16474" y="7641"/>
                </a:lnTo>
                <a:lnTo>
                  <a:pt x="16401" y="7544"/>
                </a:lnTo>
                <a:lnTo>
                  <a:pt x="16328" y="7495"/>
                </a:lnTo>
                <a:close/>
                <a:moveTo>
                  <a:pt x="2897" y="7836"/>
                </a:moveTo>
                <a:lnTo>
                  <a:pt x="2799" y="7860"/>
                </a:lnTo>
                <a:lnTo>
                  <a:pt x="2702" y="7909"/>
                </a:lnTo>
                <a:lnTo>
                  <a:pt x="2629" y="7982"/>
                </a:lnTo>
                <a:lnTo>
                  <a:pt x="2556" y="8079"/>
                </a:lnTo>
                <a:lnTo>
                  <a:pt x="2507" y="8201"/>
                </a:lnTo>
                <a:lnTo>
                  <a:pt x="2507" y="8347"/>
                </a:lnTo>
                <a:lnTo>
                  <a:pt x="2507" y="8468"/>
                </a:lnTo>
                <a:lnTo>
                  <a:pt x="2556" y="8517"/>
                </a:lnTo>
                <a:lnTo>
                  <a:pt x="2580" y="8566"/>
                </a:lnTo>
                <a:lnTo>
                  <a:pt x="2678" y="8614"/>
                </a:lnTo>
                <a:lnTo>
                  <a:pt x="2799" y="8614"/>
                </a:lnTo>
                <a:lnTo>
                  <a:pt x="2848" y="8590"/>
                </a:lnTo>
                <a:lnTo>
                  <a:pt x="2897" y="8566"/>
                </a:lnTo>
                <a:lnTo>
                  <a:pt x="2970" y="8493"/>
                </a:lnTo>
                <a:lnTo>
                  <a:pt x="3018" y="8420"/>
                </a:lnTo>
                <a:lnTo>
                  <a:pt x="3116" y="8274"/>
                </a:lnTo>
                <a:lnTo>
                  <a:pt x="3140" y="8152"/>
                </a:lnTo>
                <a:lnTo>
                  <a:pt x="3140" y="8055"/>
                </a:lnTo>
                <a:lnTo>
                  <a:pt x="3091" y="7957"/>
                </a:lnTo>
                <a:lnTo>
                  <a:pt x="3018" y="7884"/>
                </a:lnTo>
                <a:lnTo>
                  <a:pt x="2897" y="7836"/>
                </a:lnTo>
                <a:close/>
                <a:moveTo>
                  <a:pt x="8955" y="8152"/>
                </a:moveTo>
                <a:lnTo>
                  <a:pt x="8882" y="8201"/>
                </a:lnTo>
                <a:lnTo>
                  <a:pt x="8858" y="8274"/>
                </a:lnTo>
                <a:lnTo>
                  <a:pt x="8858" y="8371"/>
                </a:lnTo>
                <a:lnTo>
                  <a:pt x="8858" y="8468"/>
                </a:lnTo>
                <a:lnTo>
                  <a:pt x="8907" y="8639"/>
                </a:lnTo>
                <a:lnTo>
                  <a:pt x="8955" y="8760"/>
                </a:lnTo>
                <a:lnTo>
                  <a:pt x="8980" y="8858"/>
                </a:lnTo>
                <a:lnTo>
                  <a:pt x="9053" y="8955"/>
                </a:lnTo>
                <a:lnTo>
                  <a:pt x="9101" y="9004"/>
                </a:lnTo>
                <a:lnTo>
                  <a:pt x="9150" y="9028"/>
                </a:lnTo>
                <a:lnTo>
                  <a:pt x="9296" y="9028"/>
                </a:lnTo>
                <a:lnTo>
                  <a:pt x="9369" y="8979"/>
                </a:lnTo>
                <a:lnTo>
                  <a:pt x="9393" y="8931"/>
                </a:lnTo>
                <a:lnTo>
                  <a:pt x="9418" y="8858"/>
                </a:lnTo>
                <a:lnTo>
                  <a:pt x="9418" y="8785"/>
                </a:lnTo>
                <a:lnTo>
                  <a:pt x="9393" y="8639"/>
                </a:lnTo>
                <a:lnTo>
                  <a:pt x="9369" y="8614"/>
                </a:lnTo>
                <a:lnTo>
                  <a:pt x="9345" y="8517"/>
                </a:lnTo>
                <a:lnTo>
                  <a:pt x="9247" y="8322"/>
                </a:lnTo>
                <a:lnTo>
                  <a:pt x="9199" y="8225"/>
                </a:lnTo>
                <a:lnTo>
                  <a:pt x="9101" y="8176"/>
                </a:lnTo>
                <a:lnTo>
                  <a:pt x="9028" y="8152"/>
                </a:lnTo>
                <a:close/>
                <a:moveTo>
                  <a:pt x="16352" y="8541"/>
                </a:moveTo>
                <a:lnTo>
                  <a:pt x="16279" y="8566"/>
                </a:lnTo>
                <a:lnTo>
                  <a:pt x="16231" y="8614"/>
                </a:lnTo>
                <a:lnTo>
                  <a:pt x="16206" y="8663"/>
                </a:lnTo>
                <a:lnTo>
                  <a:pt x="16182" y="8736"/>
                </a:lnTo>
                <a:lnTo>
                  <a:pt x="16182" y="8858"/>
                </a:lnTo>
                <a:lnTo>
                  <a:pt x="16206" y="8979"/>
                </a:lnTo>
                <a:lnTo>
                  <a:pt x="16231" y="9174"/>
                </a:lnTo>
                <a:lnTo>
                  <a:pt x="16255" y="9296"/>
                </a:lnTo>
                <a:lnTo>
                  <a:pt x="16304" y="9369"/>
                </a:lnTo>
                <a:lnTo>
                  <a:pt x="16401" y="9417"/>
                </a:lnTo>
                <a:lnTo>
                  <a:pt x="16498" y="9417"/>
                </a:lnTo>
                <a:lnTo>
                  <a:pt x="16596" y="9393"/>
                </a:lnTo>
                <a:lnTo>
                  <a:pt x="16669" y="9320"/>
                </a:lnTo>
                <a:lnTo>
                  <a:pt x="16693" y="9223"/>
                </a:lnTo>
                <a:lnTo>
                  <a:pt x="16693" y="9101"/>
                </a:lnTo>
                <a:lnTo>
                  <a:pt x="16644" y="8882"/>
                </a:lnTo>
                <a:lnTo>
                  <a:pt x="16596" y="8760"/>
                </a:lnTo>
                <a:lnTo>
                  <a:pt x="16547" y="8639"/>
                </a:lnTo>
                <a:lnTo>
                  <a:pt x="16523" y="8590"/>
                </a:lnTo>
                <a:lnTo>
                  <a:pt x="16474" y="8541"/>
                </a:lnTo>
                <a:close/>
                <a:moveTo>
                  <a:pt x="2434" y="9077"/>
                </a:moveTo>
                <a:lnTo>
                  <a:pt x="2337" y="9101"/>
                </a:lnTo>
                <a:lnTo>
                  <a:pt x="2264" y="9125"/>
                </a:lnTo>
                <a:lnTo>
                  <a:pt x="2191" y="9198"/>
                </a:lnTo>
                <a:lnTo>
                  <a:pt x="2142" y="9271"/>
                </a:lnTo>
                <a:lnTo>
                  <a:pt x="2118" y="9369"/>
                </a:lnTo>
                <a:lnTo>
                  <a:pt x="2094" y="9515"/>
                </a:lnTo>
                <a:lnTo>
                  <a:pt x="2094" y="9612"/>
                </a:lnTo>
                <a:lnTo>
                  <a:pt x="2094" y="9685"/>
                </a:lnTo>
                <a:lnTo>
                  <a:pt x="2118" y="9782"/>
                </a:lnTo>
                <a:lnTo>
                  <a:pt x="2191" y="9831"/>
                </a:lnTo>
                <a:lnTo>
                  <a:pt x="2240" y="9879"/>
                </a:lnTo>
                <a:lnTo>
                  <a:pt x="2337" y="9904"/>
                </a:lnTo>
                <a:lnTo>
                  <a:pt x="2410" y="9879"/>
                </a:lnTo>
                <a:lnTo>
                  <a:pt x="2483" y="9831"/>
                </a:lnTo>
                <a:lnTo>
                  <a:pt x="2556" y="9733"/>
                </a:lnTo>
                <a:lnTo>
                  <a:pt x="2580" y="9612"/>
                </a:lnTo>
                <a:lnTo>
                  <a:pt x="2653" y="9417"/>
                </a:lnTo>
                <a:lnTo>
                  <a:pt x="2653" y="9320"/>
                </a:lnTo>
                <a:lnTo>
                  <a:pt x="2653" y="9247"/>
                </a:lnTo>
                <a:lnTo>
                  <a:pt x="2605" y="9174"/>
                </a:lnTo>
                <a:lnTo>
                  <a:pt x="2532" y="9125"/>
                </a:lnTo>
                <a:lnTo>
                  <a:pt x="2434" y="9077"/>
                </a:lnTo>
                <a:close/>
                <a:moveTo>
                  <a:pt x="9272" y="9296"/>
                </a:moveTo>
                <a:lnTo>
                  <a:pt x="9199" y="9344"/>
                </a:lnTo>
                <a:lnTo>
                  <a:pt x="9101" y="9417"/>
                </a:lnTo>
                <a:lnTo>
                  <a:pt x="9077" y="9539"/>
                </a:lnTo>
                <a:lnTo>
                  <a:pt x="9053" y="9661"/>
                </a:lnTo>
                <a:lnTo>
                  <a:pt x="9077" y="9782"/>
                </a:lnTo>
                <a:lnTo>
                  <a:pt x="9126" y="9904"/>
                </a:lnTo>
                <a:lnTo>
                  <a:pt x="9174" y="10001"/>
                </a:lnTo>
                <a:lnTo>
                  <a:pt x="9247" y="10123"/>
                </a:lnTo>
                <a:lnTo>
                  <a:pt x="9320" y="10196"/>
                </a:lnTo>
                <a:lnTo>
                  <a:pt x="9393" y="10220"/>
                </a:lnTo>
                <a:lnTo>
                  <a:pt x="9442" y="10220"/>
                </a:lnTo>
                <a:lnTo>
                  <a:pt x="9564" y="10196"/>
                </a:lnTo>
                <a:lnTo>
                  <a:pt x="9612" y="10147"/>
                </a:lnTo>
                <a:lnTo>
                  <a:pt x="9661" y="10123"/>
                </a:lnTo>
                <a:lnTo>
                  <a:pt x="9685" y="10050"/>
                </a:lnTo>
                <a:lnTo>
                  <a:pt x="9685" y="10001"/>
                </a:lnTo>
                <a:lnTo>
                  <a:pt x="9685" y="9904"/>
                </a:lnTo>
                <a:lnTo>
                  <a:pt x="9637" y="9806"/>
                </a:lnTo>
                <a:lnTo>
                  <a:pt x="9539" y="9636"/>
                </a:lnTo>
                <a:lnTo>
                  <a:pt x="9515" y="9515"/>
                </a:lnTo>
                <a:lnTo>
                  <a:pt x="9442" y="9393"/>
                </a:lnTo>
                <a:lnTo>
                  <a:pt x="9393" y="9344"/>
                </a:lnTo>
                <a:lnTo>
                  <a:pt x="9345" y="9320"/>
                </a:lnTo>
                <a:lnTo>
                  <a:pt x="9272" y="9296"/>
                </a:lnTo>
                <a:close/>
                <a:moveTo>
                  <a:pt x="16231" y="9855"/>
                </a:moveTo>
                <a:lnTo>
                  <a:pt x="16231" y="9879"/>
                </a:lnTo>
                <a:lnTo>
                  <a:pt x="16182" y="9904"/>
                </a:lnTo>
                <a:lnTo>
                  <a:pt x="16133" y="9952"/>
                </a:lnTo>
                <a:lnTo>
                  <a:pt x="16060" y="10098"/>
                </a:lnTo>
                <a:lnTo>
                  <a:pt x="16012" y="10293"/>
                </a:lnTo>
                <a:lnTo>
                  <a:pt x="16012" y="10390"/>
                </a:lnTo>
                <a:lnTo>
                  <a:pt x="16012" y="10463"/>
                </a:lnTo>
                <a:lnTo>
                  <a:pt x="16085" y="10561"/>
                </a:lnTo>
                <a:lnTo>
                  <a:pt x="16182" y="10634"/>
                </a:lnTo>
                <a:lnTo>
                  <a:pt x="16304" y="10634"/>
                </a:lnTo>
                <a:lnTo>
                  <a:pt x="16352" y="10609"/>
                </a:lnTo>
                <a:lnTo>
                  <a:pt x="16401" y="10561"/>
                </a:lnTo>
                <a:lnTo>
                  <a:pt x="16450" y="10488"/>
                </a:lnTo>
                <a:lnTo>
                  <a:pt x="16474" y="10415"/>
                </a:lnTo>
                <a:lnTo>
                  <a:pt x="16498" y="10244"/>
                </a:lnTo>
                <a:lnTo>
                  <a:pt x="16498" y="10147"/>
                </a:lnTo>
                <a:lnTo>
                  <a:pt x="16498" y="10050"/>
                </a:lnTo>
                <a:lnTo>
                  <a:pt x="16474" y="9952"/>
                </a:lnTo>
                <a:lnTo>
                  <a:pt x="16425" y="9879"/>
                </a:lnTo>
                <a:lnTo>
                  <a:pt x="16328" y="9855"/>
                </a:lnTo>
                <a:close/>
                <a:moveTo>
                  <a:pt x="2167" y="10244"/>
                </a:moveTo>
                <a:lnTo>
                  <a:pt x="2045" y="10269"/>
                </a:lnTo>
                <a:lnTo>
                  <a:pt x="1972" y="10317"/>
                </a:lnTo>
                <a:lnTo>
                  <a:pt x="1875" y="10463"/>
                </a:lnTo>
                <a:lnTo>
                  <a:pt x="1826" y="10634"/>
                </a:lnTo>
                <a:lnTo>
                  <a:pt x="1802" y="10804"/>
                </a:lnTo>
                <a:lnTo>
                  <a:pt x="1850" y="10926"/>
                </a:lnTo>
                <a:lnTo>
                  <a:pt x="1923" y="11023"/>
                </a:lnTo>
                <a:lnTo>
                  <a:pt x="1948" y="11072"/>
                </a:lnTo>
                <a:lnTo>
                  <a:pt x="2021" y="11096"/>
                </a:lnTo>
                <a:lnTo>
                  <a:pt x="2118" y="11096"/>
                </a:lnTo>
                <a:lnTo>
                  <a:pt x="2191" y="11072"/>
                </a:lnTo>
                <a:lnTo>
                  <a:pt x="2215" y="11023"/>
                </a:lnTo>
                <a:lnTo>
                  <a:pt x="2288" y="10950"/>
                </a:lnTo>
                <a:lnTo>
                  <a:pt x="2313" y="10877"/>
                </a:lnTo>
                <a:lnTo>
                  <a:pt x="2337" y="10780"/>
                </a:lnTo>
                <a:lnTo>
                  <a:pt x="2337" y="10755"/>
                </a:lnTo>
                <a:lnTo>
                  <a:pt x="2337" y="10731"/>
                </a:lnTo>
                <a:lnTo>
                  <a:pt x="2386" y="10658"/>
                </a:lnTo>
                <a:lnTo>
                  <a:pt x="2410" y="10561"/>
                </a:lnTo>
                <a:lnTo>
                  <a:pt x="2434" y="10488"/>
                </a:lnTo>
                <a:lnTo>
                  <a:pt x="2410" y="10390"/>
                </a:lnTo>
                <a:lnTo>
                  <a:pt x="2337" y="10317"/>
                </a:lnTo>
                <a:lnTo>
                  <a:pt x="2264" y="10269"/>
                </a:lnTo>
                <a:lnTo>
                  <a:pt x="2167" y="10244"/>
                </a:lnTo>
                <a:close/>
                <a:moveTo>
                  <a:pt x="9661" y="10512"/>
                </a:moveTo>
                <a:lnTo>
                  <a:pt x="9612" y="10536"/>
                </a:lnTo>
                <a:lnTo>
                  <a:pt x="9539" y="10609"/>
                </a:lnTo>
                <a:lnTo>
                  <a:pt x="9491" y="10658"/>
                </a:lnTo>
                <a:lnTo>
                  <a:pt x="9491" y="10731"/>
                </a:lnTo>
                <a:lnTo>
                  <a:pt x="9491" y="10877"/>
                </a:lnTo>
                <a:lnTo>
                  <a:pt x="9539" y="11023"/>
                </a:lnTo>
                <a:lnTo>
                  <a:pt x="9588" y="11169"/>
                </a:lnTo>
                <a:lnTo>
                  <a:pt x="9637" y="11242"/>
                </a:lnTo>
                <a:lnTo>
                  <a:pt x="9710" y="11315"/>
                </a:lnTo>
                <a:lnTo>
                  <a:pt x="9783" y="11339"/>
                </a:lnTo>
                <a:lnTo>
                  <a:pt x="9880" y="11339"/>
                </a:lnTo>
                <a:lnTo>
                  <a:pt x="9977" y="11291"/>
                </a:lnTo>
                <a:lnTo>
                  <a:pt x="10026" y="11218"/>
                </a:lnTo>
                <a:lnTo>
                  <a:pt x="10075" y="11120"/>
                </a:lnTo>
                <a:lnTo>
                  <a:pt x="10050" y="11023"/>
                </a:lnTo>
                <a:lnTo>
                  <a:pt x="10002" y="10877"/>
                </a:lnTo>
                <a:lnTo>
                  <a:pt x="9929" y="10731"/>
                </a:lnTo>
                <a:lnTo>
                  <a:pt x="9831" y="10609"/>
                </a:lnTo>
                <a:lnTo>
                  <a:pt x="9783" y="10561"/>
                </a:lnTo>
                <a:lnTo>
                  <a:pt x="9710" y="10536"/>
                </a:lnTo>
                <a:lnTo>
                  <a:pt x="9661" y="10512"/>
                </a:lnTo>
                <a:close/>
                <a:moveTo>
                  <a:pt x="15987" y="10999"/>
                </a:moveTo>
                <a:lnTo>
                  <a:pt x="15890" y="11047"/>
                </a:lnTo>
                <a:lnTo>
                  <a:pt x="15817" y="11120"/>
                </a:lnTo>
                <a:lnTo>
                  <a:pt x="15720" y="11291"/>
                </a:lnTo>
                <a:lnTo>
                  <a:pt x="15598" y="11461"/>
                </a:lnTo>
                <a:lnTo>
                  <a:pt x="15525" y="11631"/>
                </a:lnTo>
                <a:lnTo>
                  <a:pt x="15525" y="11729"/>
                </a:lnTo>
                <a:lnTo>
                  <a:pt x="15549" y="11802"/>
                </a:lnTo>
                <a:lnTo>
                  <a:pt x="15598" y="11850"/>
                </a:lnTo>
                <a:lnTo>
                  <a:pt x="15647" y="11899"/>
                </a:lnTo>
                <a:lnTo>
                  <a:pt x="15720" y="11948"/>
                </a:lnTo>
                <a:lnTo>
                  <a:pt x="15793" y="11948"/>
                </a:lnTo>
                <a:lnTo>
                  <a:pt x="15866" y="11923"/>
                </a:lnTo>
                <a:lnTo>
                  <a:pt x="15939" y="11875"/>
                </a:lnTo>
                <a:lnTo>
                  <a:pt x="16036" y="11704"/>
                </a:lnTo>
                <a:lnTo>
                  <a:pt x="16109" y="11510"/>
                </a:lnTo>
                <a:lnTo>
                  <a:pt x="16182" y="11315"/>
                </a:lnTo>
                <a:lnTo>
                  <a:pt x="16206" y="11218"/>
                </a:lnTo>
                <a:lnTo>
                  <a:pt x="16206" y="11120"/>
                </a:lnTo>
                <a:lnTo>
                  <a:pt x="16182" y="11047"/>
                </a:lnTo>
                <a:lnTo>
                  <a:pt x="16133" y="11023"/>
                </a:lnTo>
                <a:lnTo>
                  <a:pt x="16060" y="10999"/>
                </a:lnTo>
                <a:close/>
                <a:moveTo>
                  <a:pt x="1996" y="11437"/>
                </a:moveTo>
                <a:lnTo>
                  <a:pt x="1948" y="11461"/>
                </a:lnTo>
                <a:lnTo>
                  <a:pt x="1875" y="11485"/>
                </a:lnTo>
                <a:lnTo>
                  <a:pt x="1826" y="11558"/>
                </a:lnTo>
                <a:lnTo>
                  <a:pt x="1802" y="11607"/>
                </a:lnTo>
                <a:lnTo>
                  <a:pt x="1777" y="11680"/>
                </a:lnTo>
                <a:lnTo>
                  <a:pt x="1777" y="11826"/>
                </a:lnTo>
                <a:lnTo>
                  <a:pt x="1777" y="11899"/>
                </a:lnTo>
                <a:lnTo>
                  <a:pt x="1802" y="12021"/>
                </a:lnTo>
                <a:lnTo>
                  <a:pt x="1850" y="12094"/>
                </a:lnTo>
                <a:lnTo>
                  <a:pt x="1899" y="12142"/>
                </a:lnTo>
                <a:lnTo>
                  <a:pt x="1972" y="12167"/>
                </a:lnTo>
                <a:lnTo>
                  <a:pt x="2069" y="12167"/>
                </a:lnTo>
                <a:lnTo>
                  <a:pt x="2118" y="12142"/>
                </a:lnTo>
                <a:lnTo>
                  <a:pt x="2191" y="12094"/>
                </a:lnTo>
                <a:lnTo>
                  <a:pt x="2215" y="12021"/>
                </a:lnTo>
                <a:lnTo>
                  <a:pt x="2264" y="11875"/>
                </a:lnTo>
                <a:lnTo>
                  <a:pt x="2288" y="11753"/>
                </a:lnTo>
                <a:lnTo>
                  <a:pt x="2288" y="11680"/>
                </a:lnTo>
                <a:lnTo>
                  <a:pt x="2288" y="11607"/>
                </a:lnTo>
                <a:lnTo>
                  <a:pt x="2264" y="11534"/>
                </a:lnTo>
                <a:lnTo>
                  <a:pt x="2215" y="11485"/>
                </a:lnTo>
                <a:lnTo>
                  <a:pt x="2142" y="11437"/>
                </a:lnTo>
                <a:close/>
                <a:moveTo>
                  <a:pt x="10221" y="11753"/>
                </a:moveTo>
                <a:lnTo>
                  <a:pt x="10123" y="11802"/>
                </a:lnTo>
                <a:lnTo>
                  <a:pt x="10075" y="11875"/>
                </a:lnTo>
                <a:lnTo>
                  <a:pt x="10075" y="11996"/>
                </a:lnTo>
                <a:lnTo>
                  <a:pt x="10123" y="12094"/>
                </a:lnTo>
                <a:lnTo>
                  <a:pt x="10172" y="12191"/>
                </a:lnTo>
                <a:lnTo>
                  <a:pt x="10342" y="12337"/>
                </a:lnTo>
                <a:lnTo>
                  <a:pt x="10440" y="12410"/>
                </a:lnTo>
                <a:lnTo>
                  <a:pt x="10561" y="12483"/>
                </a:lnTo>
                <a:lnTo>
                  <a:pt x="10683" y="12532"/>
                </a:lnTo>
                <a:lnTo>
                  <a:pt x="10829" y="12532"/>
                </a:lnTo>
                <a:lnTo>
                  <a:pt x="10926" y="12507"/>
                </a:lnTo>
                <a:lnTo>
                  <a:pt x="10999" y="12459"/>
                </a:lnTo>
                <a:lnTo>
                  <a:pt x="11048" y="12386"/>
                </a:lnTo>
                <a:lnTo>
                  <a:pt x="11072" y="12313"/>
                </a:lnTo>
                <a:lnTo>
                  <a:pt x="11072" y="12240"/>
                </a:lnTo>
                <a:lnTo>
                  <a:pt x="11048" y="12167"/>
                </a:lnTo>
                <a:lnTo>
                  <a:pt x="10975" y="12094"/>
                </a:lnTo>
                <a:lnTo>
                  <a:pt x="10902" y="12045"/>
                </a:lnTo>
                <a:lnTo>
                  <a:pt x="10756" y="12021"/>
                </a:lnTo>
                <a:lnTo>
                  <a:pt x="10634" y="11948"/>
                </a:lnTo>
                <a:lnTo>
                  <a:pt x="10488" y="11826"/>
                </a:lnTo>
                <a:lnTo>
                  <a:pt x="10415" y="11777"/>
                </a:lnTo>
                <a:lnTo>
                  <a:pt x="10318" y="11753"/>
                </a:lnTo>
                <a:close/>
                <a:moveTo>
                  <a:pt x="15306" y="11996"/>
                </a:moveTo>
                <a:lnTo>
                  <a:pt x="15257" y="12045"/>
                </a:lnTo>
                <a:lnTo>
                  <a:pt x="15136" y="12167"/>
                </a:lnTo>
                <a:lnTo>
                  <a:pt x="15014" y="12288"/>
                </a:lnTo>
                <a:lnTo>
                  <a:pt x="14868" y="12386"/>
                </a:lnTo>
                <a:lnTo>
                  <a:pt x="14795" y="12434"/>
                </a:lnTo>
                <a:lnTo>
                  <a:pt x="14722" y="12483"/>
                </a:lnTo>
                <a:lnTo>
                  <a:pt x="14698" y="12532"/>
                </a:lnTo>
                <a:lnTo>
                  <a:pt x="14698" y="12605"/>
                </a:lnTo>
                <a:lnTo>
                  <a:pt x="14722" y="12653"/>
                </a:lnTo>
                <a:lnTo>
                  <a:pt x="14746" y="12678"/>
                </a:lnTo>
                <a:lnTo>
                  <a:pt x="14868" y="12726"/>
                </a:lnTo>
                <a:lnTo>
                  <a:pt x="14990" y="12726"/>
                </a:lnTo>
                <a:lnTo>
                  <a:pt x="15111" y="12702"/>
                </a:lnTo>
                <a:lnTo>
                  <a:pt x="15209" y="12629"/>
                </a:lnTo>
                <a:lnTo>
                  <a:pt x="15330" y="12556"/>
                </a:lnTo>
                <a:lnTo>
                  <a:pt x="15428" y="12483"/>
                </a:lnTo>
                <a:lnTo>
                  <a:pt x="15501" y="12386"/>
                </a:lnTo>
                <a:lnTo>
                  <a:pt x="15574" y="12288"/>
                </a:lnTo>
                <a:lnTo>
                  <a:pt x="15598" y="12215"/>
                </a:lnTo>
                <a:lnTo>
                  <a:pt x="15598" y="12142"/>
                </a:lnTo>
                <a:lnTo>
                  <a:pt x="15574" y="12094"/>
                </a:lnTo>
                <a:lnTo>
                  <a:pt x="15525" y="12045"/>
                </a:lnTo>
                <a:lnTo>
                  <a:pt x="15452" y="11996"/>
                </a:lnTo>
                <a:close/>
                <a:moveTo>
                  <a:pt x="14114" y="12605"/>
                </a:moveTo>
                <a:lnTo>
                  <a:pt x="14041" y="12629"/>
                </a:lnTo>
                <a:lnTo>
                  <a:pt x="13968" y="12678"/>
                </a:lnTo>
                <a:lnTo>
                  <a:pt x="13895" y="12726"/>
                </a:lnTo>
                <a:lnTo>
                  <a:pt x="13797" y="12751"/>
                </a:lnTo>
                <a:lnTo>
                  <a:pt x="13700" y="12751"/>
                </a:lnTo>
                <a:lnTo>
                  <a:pt x="13578" y="12775"/>
                </a:lnTo>
                <a:lnTo>
                  <a:pt x="13481" y="12848"/>
                </a:lnTo>
                <a:lnTo>
                  <a:pt x="13432" y="12872"/>
                </a:lnTo>
                <a:lnTo>
                  <a:pt x="13408" y="12921"/>
                </a:lnTo>
                <a:lnTo>
                  <a:pt x="13408" y="12970"/>
                </a:lnTo>
                <a:lnTo>
                  <a:pt x="13432" y="13018"/>
                </a:lnTo>
                <a:lnTo>
                  <a:pt x="13457" y="13091"/>
                </a:lnTo>
                <a:lnTo>
                  <a:pt x="13505" y="13116"/>
                </a:lnTo>
                <a:lnTo>
                  <a:pt x="13603" y="13164"/>
                </a:lnTo>
                <a:lnTo>
                  <a:pt x="13724" y="13189"/>
                </a:lnTo>
                <a:lnTo>
                  <a:pt x="13870" y="13189"/>
                </a:lnTo>
                <a:lnTo>
                  <a:pt x="14016" y="13164"/>
                </a:lnTo>
                <a:lnTo>
                  <a:pt x="14162" y="13091"/>
                </a:lnTo>
                <a:lnTo>
                  <a:pt x="14284" y="12994"/>
                </a:lnTo>
                <a:lnTo>
                  <a:pt x="14333" y="12945"/>
                </a:lnTo>
                <a:lnTo>
                  <a:pt x="14357" y="12872"/>
                </a:lnTo>
                <a:lnTo>
                  <a:pt x="14357" y="12799"/>
                </a:lnTo>
                <a:lnTo>
                  <a:pt x="14357" y="12726"/>
                </a:lnTo>
                <a:lnTo>
                  <a:pt x="14333" y="12678"/>
                </a:lnTo>
                <a:lnTo>
                  <a:pt x="14284" y="12653"/>
                </a:lnTo>
                <a:lnTo>
                  <a:pt x="14235" y="12605"/>
                </a:lnTo>
                <a:close/>
                <a:moveTo>
                  <a:pt x="6668" y="512"/>
                </a:moveTo>
                <a:lnTo>
                  <a:pt x="6887" y="755"/>
                </a:lnTo>
                <a:lnTo>
                  <a:pt x="7130" y="950"/>
                </a:lnTo>
                <a:lnTo>
                  <a:pt x="7398" y="1120"/>
                </a:lnTo>
                <a:lnTo>
                  <a:pt x="7666" y="1290"/>
                </a:lnTo>
                <a:lnTo>
                  <a:pt x="8250" y="1558"/>
                </a:lnTo>
                <a:lnTo>
                  <a:pt x="8834" y="1801"/>
                </a:lnTo>
                <a:lnTo>
                  <a:pt x="9320" y="2020"/>
                </a:lnTo>
                <a:lnTo>
                  <a:pt x="9807" y="2215"/>
                </a:lnTo>
                <a:lnTo>
                  <a:pt x="10780" y="2604"/>
                </a:lnTo>
                <a:lnTo>
                  <a:pt x="11194" y="2799"/>
                </a:lnTo>
                <a:lnTo>
                  <a:pt x="11559" y="3018"/>
                </a:lnTo>
                <a:lnTo>
                  <a:pt x="11729" y="3115"/>
                </a:lnTo>
                <a:lnTo>
                  <a:pt x="11924" y="3188"/>
                </a:lnTo>
                <a:lnTo>
                  <a:pt x="12094" y="3261"/>
                </a:lnTo>
                <a:lnTo>
                  <a:pt x="12240" y="3358"/>
                </a:lnTo>
                <a:lnTo>
                  <a:pt x="12264" y="3407"/>
                </a:lnTo>
                <a:lnTo>
                  <a:pt x="12313" y="3456"/>
                </a:lnTo>
                <a:lnTo>
                  <a:pt x="12410" y="3480"/>
                </a:lnTo>
                <a:lnTo>
                  <a:pt x="12435" y="3942"/>
                </a:lnTo>
                <a:lnTo>
                  <a:pt x="11851" y="3650"/>
                </a:lnTo>
                <a:lnTo>
                  <a:pt x="11389" y="3407"/>
                </a:lnTo>
                <a:lnTo>
                  <a:pt x="11170" y="3310"/>
                </a:lnTo>
                <a:lnTo>
                  <a:pt x="10926" y="3237"/>
                </a:lnTo>
                <a:lnTo>
                  <a:pt x="10878" y="3237"/>
                </a:lnTo>
                <a:lnTo>
                  <a:pt x="10853" y="3261"/>
                </a:lnTo>
                <a:lnTo>
                  <a:pt x="10853" y="3285"/>
                </a:lnTo>
                <a:lnTo>
                  <a:pt x="10853" y="3310"/>
                </a:lnTo>
                <a:lnTo>
                  <a:pt x="11024" y="3480"/>
                </a:lnTo>
                <a:lnTo>
                  <a:pt x="11218" y="3626"/>
                </a:lnTo>
                <a:lnTo>
                  <a:pt x="11608" y="3869"/>
                </a:lnTo>
                <a:lnTo>
                  <a:pt x="12045" y="4113"/>
                </a:lnTo>
                <a:lnTo>
                  <a:pt x="12459" y="4307"/>
                </a:lnTo>
                <a:lnTo>
                  <a:pt x="12483" y="4818"/>
                </a:lnTo>
                <a:lnTo>
                  <a:pt x="12337" y="4770"/>
                </a:lnTo>
                <a:lnTo>
                  <a:pt x="12216" y="4721"/>
                </a:lnTo>
                <a:lnTo>
                  <a:pt x="12021" y="4672"/>
                </a:lnTo>
                <a:lnTo>
                  <a:pt x="11729" y="4526"/>
                </a:lnTo>
                <a:lnTo>
                  <a:pt x="11413" y="4380"/>
                </a:lnTo>
                <a:lnTo>
                  <a:pt x="11218" y="4259"/>
                </a:lnTo>
                <a:lnTo>
                  <a:pt x="11121" y="4234"/>
                </a:lnTo>
                <a:lnTo>
                  <a:pt x="11024" y="4210"/>
                </a:lnTo>
                <a:lnTo>
                  <a:pt x="10975" y="4210"/>
                </a:lnTo>
                <a:lnTo>
                  <a:pt x="10951" y="4259"/>
                </a:lnTo>
                <a:lnTo>
                  <a:pt x="10951" y="4283"/>
                </a:lnTo>
                <a:lnTo>
                  <a:pt x="10951" y="4332"/>
                </a:lnTo>
                <a:lnTo>
                  <a:pt x="11024" y="4429"/>
                </a:lnTo>
                <a:lnTo>
                  <a:pt x="11121" y="4526"/>
                </a:lnTo>
                <a:lnTo>
                  <a:pt x="11218" y="4599"/>
                </a:lnTo>
                <a:lnTo>
                  <a:pt x="11340" y="4672"/>
                </a:lnTo>
                <a:lnTo>
                  <a:pt x="11608" y="4818"/>
                </a:lnTo>
                <a:lnTo>
                  <a:pt x="11826" y="4916"/>
                </a:lnTo>
                <a:lnTo>
                  <a:pt x="12143" y="5037"/>
                </a:lnTo>
                <a:lnTo>
                  <a:pt x="12313" y="5086"/>
                </a:lnTo>
                <a:lnTo>
                  <a:pt x="12410" y="5086"/>
                </a:lnTo>
                <a:lnTo>
                  <a:pt x="12483" y="5062"/>
                </a:lnTo>
                <a:lnTo>
                  <a:pt x="12483" y="5743"/>
                </a:lnTo>
                <a:lnTo>
                  <a:pt x="12289" y="5621"/>
                </a:lnTo>
                <a:lnTo>
                  <a:pt x="12094" y="5475"/>
                </a:lnTo>
                <a:lnTo>
                  <a:pt x="11608" y="5256"/>
                </a:lnTo>
                <a:lnTo>
                  <a:pt x="11194" y="5110"/>
                </a:lnTo>
                <a:lnTo>
                  <a:pt x="11024" y="5062"/>
                </a:lnTo>
                <a:lnTo>
                  <a:pt x="10926" y="5062"/>
                </a:lnTo>
                <a:lnTo>
                  <a:pt x="10902" y="5086"/>
                </a:lnTo>
                <a:lnTo>
                  <a:pt x="10878" y="5110"/>
                </a:lnTo>
                <a:lnTo>
                  <a:pt x="10951" y="5232"/>
                </a:lnTo>
                <a:lnTo>
                  <a:pt x="11024" y="5305"/>
                </a:lnTo>
                <a:lnTo>
                  <a:pt x="11121" y="5378"/>
                </a:lnTo>
                <a:lnTo>
                  <a:pt x="11267" y="5451"/>
                </a:lnTo>
                <a:lnTo>
                  <a:pt x="11535" y="5548"/>
                </a:lnTo>
                <a:lnTo>
                  <a:pt x="11754" y="5646"/>
                </a:lnTo>
                <a:lnTo>
                  <a:pt x="12094" y="5792"/>
                </a:lnTo>
                <a:lnTo>
                  <a:pt x="12240" y="5889"/>
                </a:lnTo>
                <a:lnTo>
                  <a:pt x="12386" y="6011"/>
                </a:lnTo>
                <a:lnTo>
                  <a:pt x="12483" y="6108"/>
                </a:lnTo>
                <a:lnTo>
                  <a:pt x="12483" y="6254"/>
                </a:lnTo>
                <a:lnTo>
                  <a:pt x="12337" y="6157"/>
                </a:lnTo>
                <a:lnTo>
                  <a:pt x="12191" y="6084"/>
                </a:lnTo>
                <a:lnTo>
                  <a:pt x="11899" y="5938"/>
                </a:lnTo>
                <a:lnTo>
                  <a:pt x="11705" y="5816"/>
                </a:lnTo>
                <a:lnTo>
                  <a:pt x="11510" y="5743"/>
                </a:lnTo>
                <a:lnTo>
                  <a:pt x="11291" y="5670"/>
                </a:lnTo>
                <a:lnTo>
                  <a:pt x="11194" y="5670"/>
                </a:lnTo>
                <a:lnTo>
                  <a:pt x="11097" y="5694"/>
                </a:lnTo>
                <a:lnTo>
                  <a:pt x="11072" y="5694"/>
                </a:lnTo>
                <a:lnTo>
                  <a:pt x="11072" y="5719"/>
                </a:lnTo>
                <a:lnTo>
                  <a:pt x="11145" y="5816"/>
                </a:lnTo>
                <a:lnTo>
                  <a:pt x="11218" y="5889"/>
                </a:lnTo>
                <a:lnTo>
                  <a:pt x="11413" y="6035"/>
                </a:lnTo>
                <a:lnTo>
                  <a:pt x="11826" y="6254"/>
                </a:lnTo>
                <a:lnTo>
                  <a:pt x="12143" y="6449"/>
                </a:lnTo>
                <a:lnTo>
                  <a:pt x="12289" y="6522"/>
                </a:lnTo>
                <a:lnTo>
                  <a:pt x="12459" y="6570"/>
                </a:lnTo>
                <a:lnTo>
                  <a:pt x="12459" y="6838"/>
                </a:lnTo>
                <a:lnTo>
                  <a:pt x="12459" y="6862"/>
                </a:lnTo>
                <a:lnTo>
                  <a:pt x="12337" y="6765"/>
                </a:lnTo>
                <a:lnTo>
                  <a:pt x="12216" y="6668"/>
                </a:lnTo>
                <a:lnTo>
                  <a:pt x="12094" y="6619"/>
                </a:lnTo>
                <a:lnTo>
                  <a:pt x="11924" y="6546"/>
                </a:lnTo>
                <a:lnTo>
                  <a:pt x="11729" y="6473"/>
                </a:lnTo>
                <a:lnTo>
                  <a:pt x="11486" y="6424"/>
                </a:lnTo>
                <a:lnTo>
                  <a:pt x="11267" y="6376"/>
                </a:lnTo>
                <a:lnTo>
                  <a:pt x="11072" y="6303"/>
                </a:lnTo>
                <a:lnTo>
                  <a:pt x="11048" y="6303"/>
                </a:lnTo>
                <a:lnTo>
                  <a:pt x="11048" y="6327"/>
                </a:lnTo>
                <a:lnTo>
                  <a:pt x="11145" y="6449"/>
                </a:lnTo>
                <a:lnTo>
                  <a:pt x="11267" y="6546"/>
                </a:lnTo>
                <a:lnTo>
                  <a:pt x="11389" y="6619"/>
                </a:lnTo>
                <a:lnTo>
                  <a:pt x="11535" y="6692"/>
                </a:lnTo>
                <a:lnTo>
                  <a:pt x="11948" y="6862"/>
                </a:lnTo>
                <a:lnTo>
                  <a:pt x="12143" y="6960"/>
                </a:lnTo>
                <a:lnTo>
                  <a:pt x="12216" y="7033"/>
                </a:lnTo>
                <a:lnTo>
                  <a:pt x="12289" y="7106"/>
                </a:lnTo>
                <a:lnTo>
                  <a:pt x="12362" y="7179"/>
                </a:lnTo>
                <a:lnTo>
                  <a:pt x="12459" y="7179"/>
                </a:lnTo>
                <a:lnTo>
                  <a:pt x="12459" y="7592"/>
                </a:lnTo>
                <a:lnTo>
                  <a:pt x="12264" y="7495"/>
                </a:lnTo>
                <a:lnTo>
                  <a:pt x="12070" y="7422"/>
                </a:lnTo>
                <a:lnTo>
                  <a:pt x="11802" y="7349"/>
                </a:lnTo>
                <a:lnTo>
                  <a:pt x="11389" y="7106"/>
                </a:lnTo>
                <a:lnTo>
                  <a:pt x="11121" y="7008"/>
                </a:lnTo>
                <a:lnTo>
                  <a:pt x="11024" y="6984"/>
                </a:lnTo>
                <a:lnTo>
                  <a:pt x="10999" y="6984"/>
                </a:lnTo>
                <a:lnTo>
                  <a:pt x="10975" y="7008"/>
                </a:lnTo>
                <a:lnTo>
                  <a:pt x="10975" y="7057"/>
                </a:lnTo>
                <a:lnTo>
                  <a:pt x="10975" y="7106"/>
                </a:lnTo>
                <a:lnTo>
                  <a:pt x="10999" y="7227"/>
                </a:lnTo>
                <a:lnTo>
                  <a:pt x="11097" y="7325"/>
                </a:lnTo>
                <a:lnTo>
                  <a:pt x="11194" y="7398"/>
                </a:lnTo>
                <a:lnTo>
                  <a:pt x="11437" y="7544"/>
                </a:lnTo>
                <a:lnTo>
                  <a:pt x="11632" y="7641"/>
                </a:lnTo>
                <a:lnTo>
                  <a:pt x="11997" y="7836"/>
                </a:lnTo>
                <a:lnTo>
                  <a:pt x="12240" y="7909"/>
                </a:lnTo>
                <a:lnTo>
                  <a:pt x="12362" y="7933"/>
                </a:lnTo>
                <a:lnTo>
                  <a:pt x="12459" y="7957"/>
                </a:lnTo>
                <a:lnTo>
                  <a:pt x="12459" y="8298"/>
                </a:lnTo>
                <a:lnTo>
                  <a:pt x="12216" y="8176"/>
                </a:lnTo>
                <a:lnTo>
                  <a:pt x="11972" y="8055"/>
                </a:lnTo>
                <a:lnTo>
                  <a:pt x="11754" y="7909"/>
                </a:lnTo>
                <a:lnTo>
                  <a:pt x="11535" y="7738"/>
                </a:lnTo>
                <a:lnTo>
                  <a:pt x="11413" y="7665"/>
                </a:lnTo>
                <a:lnTo>
                  <a:pt x="11291" y="7617"/>
                </a:lnTo>
                <a:lnTo>
                  <a:pt x="11170" y="7592"/>
                </a:lnTo>
                <a:lnTo>
                  <a:pt x="11048" y="7568"/>
                </a:lnTo>
                <a:lnTo>
                  <a:pt x="11048" y="7592"/>
                </a:lnTo>
                <a:lnTo>
                  <a:pt x="11024" y="7617"/>
                </a:lnTo>
                <a:lnTo>
                  <a:pt x="11072" y="7714"/>
                </a:lnTo>
                <a:lnTo>
                  <a:pt x="11145" y="7836"/>
                </a:lnTo>
                <a:lnTo>
                  <a:pt x="11243" y="7933"/>
                </a:lnTo>
                <a:lnTo>
                  <a:pt x="11364" y="8006"/>
                </a:lnTo>
                <a:lnTo>
                  <a:pt x="11583" y="8176"/>
                </a:lnTo>
                <a:lnTo>
                  <a:pt x="11802" y="8322"/>
                </a:lnTo>
                <a:lnTo>
                  <a:pt x="12118" y="8493"/>
                </a:lnTo>
                <a:lnTo>
                  <a:pt x="12289" y="8590"/>
                </a:lnTo>
                <a:lnTo>
                  <a:pt x="12459" y="8663"/>
                </a:lnTo>
                <a:lnTo>
                  <a:pt x="12483" y="9101"/>
                </a:lnTo>
                <a:lnTo>
                  <a:pt x="12435" y="9028"/>
                </a:lnTo>
                <a:lnTo>
                  <a:pt x="12386" y="8979"/>
                </a:lnTo>
                <a:lnTo>
                  <a:pt x="12216" y="8882"/>
                </a:lnTo>
                <a:lnTo>
                  <a:pt x="11899" y="8736"/>
                </a:lnTo>
                <a:lnTo>
                  <a:pt x="11559" y="8517"/>
                </a:lnTo>
                <a:lnTo>
                  <a:pt x="11364" y="8420"/>
                </a:lnTo>
                <a:lnTo>
                  <a:pt x="11291" y="8395"/>
                </a:lnTo>
                <a:lnTo>
                  <a:pt x="11194" y="8371"/>
                </a:lnTo>
                <a:lnTo>
                  <a:pt x="11170" y="8371"/>
                </a:lnTo>
                <a:lnTo>
                  <a:pt x="11170" y="8395"/>
                </a:lnTo>
                <a:lnTo>
                  <a:pt x="11194" y="8493"/>
                </a:lnTo>
                <a:lnTo>
                  <a:pt x="11218" y="8566"/>
                </a:lnTo>
                <a:lnTo>
                  <a:pt x="11364" y="8712"/>
                </a:lnTo>
                <a:lnTo>
                  <a:pt x="11535" y="8858"/>
                </a:lnTo>
                <a:lnTo>
                  <a:pt x="11681" y="8955"/>
                </a:lnTo>
                <a:lnTo>
                  <a:pt x="11851" y="9052"/>
                </a:lnTo>
                <a:lnTo>
                  <a:pt x="12070" y="9174"/>
                </a:lnTo>
                <a:lnTo>
                  <a:pt x="12167" y="9223"/>
                </a:lnTo>
                <a:lnTo>
                  <a:pt x="12264" y="9247"/>
                </a:lnTo>
                <a:lnTo>
                  <a:pt x="12362" y="9247"/>
                </a:lnTo>
                <a:lnTo>
                  <a:pt x="12459" y="9223"/>
                </a:lnTo>
                <a:lnTo>
                  <a:pt x="12483" y="9198"/>
                </a:lnTo>
                <a:lnTo>
                  <a:pt x="12508" y="10025"/>
                </a:lnTo>
                <a:lnTo>
                  <a:pt x="12386" y="9879"/>
                </a:lnTo>
                <a:lnTo>
                  <a:pt x="12240" y="9758"/>
                </a:lnTo>
                <a:lnTo>
                  <a:pt x="11924" y="9515"/>
                </a:lnTo>
                <a:lnTo>
                  <a:pt x="11608" y="9296"/>
                </a:lnTo>
                <a:lnTo>
                  <a:pt x="11267" y="9101"/>
                </a:lnTo>
                <a:lnTo>
                  <a:pt x="11243" y="9077"/>
                </a:lnTo>
                <a:lnTo>
                  <a:pt x="11218" y="9101"/>
                </a:lnTo>
                <a:lnTo>
                  <a:pt x="11218" y="9125"/>
                </a:lnTo>
                <a:lnTo>
                  <a:pt x="11218" y="9150"/>
                </a:lnTo>
                <a:lnTo>
                  <a:pt x="11340" y="9296"/>
                </a:lnTo>
                <a:lnTo>
                  <a:pt x="11462" y="9466"/>
                </a:lnTo>
                <a:lnTo>
                  <a:pt x="11608" y="9612"/>
                </a:lnTo>
                <a:lnTo>
                  <a:pt x="11754" y="9733"/>
                </a:lnTo>
                <a:lnTo>
                  <a:pt x="11924" y="9855"/>
                </a:lnTo>
                <a:lnTo>
                  <a:pt x="12094" y="9952"/>
                </a:lnTo>
                <a:lnTo>
                  <a:pt x="12289" y="10050"/>
                </a:lnTo>
                <a:lnTo>
                  <a:pt x="12459" y="10098"/>
                </a:lnTo>
                <a:lnTo>
                  <a:pt x="12508" y="10098"/>
                </a:lnTo>
                <a:lnTo>
                  <a:pt x="12508" y="10488"/>
                </a:lnTo>
                <a:lnTo>
                  <a:pt x="12289" y="10317"/>
                </a:lnTo>
                <a:lnTo>
                  <a:pt x="11802" y="10001"/>
                </a:lnTo>
                <a:lnTo>
                  <a:pt x="11608" y="9855"/>
                </a:lnTo>
                <a:lnTo>
                  <a:pt x="11486" y="9782"/>
                </a:lnTo>
                <a:lnTo>
                  <a:pt x="11389" y="9733"/>
                </a:lnTo>
                <a:lnTo>
                  <a:pt x="11364" y="9758"/>
                </a:lnTo>
                <a:lnTo>
                  <a:pt x="11364" y="9855"/>
                </a:lnTo>
                <a:lnTo>
                  <a:pt x="11389" y="9952"/>
                </a:lnTo>
                <a:lnTo>
                  <a:pt x="11437" y="10050"/>
                </a:lnTo>
                <a:lnTo>
                  <a:pt x="11510" y="10147"/>
                </a:lnTo>
                <a:lnTo>
                  <a:pt x="11681" y="10317"/>
                </a:lnTo>
                <a:lnTo>
                  <a:pt x="11851" y="10439"/>
                </a:lnTo>
                <a:lnTo>
                  <a:pt x="12094" y="10585"/>
                </a:lnTo>
                <a:lnTo>
                  <a:pt x="12313" y="10780"/>
                </a:lnTo>
                <a:lnTo>
                  <a:pt x="12410" y="10877"/>
                </a:lnTo>
                <a:lnTo>
                  <a:pt x="12508" y="10999"/>
                </a:lnTo>
                <a:lnTo>
                  <a:pt x="12483" y="11291"/>
                </a:lnTo>
                <a:lnTo>
                  <a:pt x="11875" y="10901"/>
                </a:lnTo>
                <a:lnTo>
                  <a:pt x="11705" y="10780"/>
                </a:lnTo>
                <a:lnTo>
                  <a:pt x="11535" y="10658"/>
                </a:lnTo>
                <a:lnTo>
                  <a:pt x="11462" y="10609"/>
                </a:lnTo>
                <a:lnTo>
                  <a:pt x="11364" y="10585"/>
                </a:lnTo>
                <a:lnTo>
                  <a:pt x="11267" y="10561"/>
                </a:lnTo>
                <a:lnTo>
                  <a:pt x="11145" y="10585"/>
                </a:lnTo>
                <a:lnTo>
                  <a:pt x="11121" y="10609"/>
                </a:lnTo>
                <a:lnTo>
                  <a:pt x="11145" y="10634"/>
                </a:lnTo>
                <a:lnTo>
                  <a:pt x="11291" y="10780"/>
                </a:lnTo>
                <a:lnTo>
                  <a:pt x="11413" y="10926"/>
                </a:lnTo>
                <a:lnTo>
                  <a:pt x="11535" y="11072"/>
                </a:lnTo>
                <a:lnTo>
                  <a:pt x="11705" y="11218"/>
                </a:lnTo>
                <a:lnTo>
                  <a:pt x="12070" y="11485"/>
                </a:lnTo>
                <a:lnTo>
                  <a:pt x="12483" y="11729"/>
                </a:lnTo>
                <a:lnTo>
                  <a:pt x="12459" y="12094"/>
                </a:lnTo>
                <a:lnTo>
                  <a:pt x="12191" y="11923"/>
                </a:lnTo>
                <a:lnTo>
                  <a:pt x="11948" y="11777"/>
                </a:lnTo>
                <a:lnTo>
                  <a:pt x="11559" y="11558"/>
                </a:lnTo>
                <a:lnTo>
                  <a:pt x="11170" y="11388"/>
                </a:lnTo>
                <a:lnTo>
                  <a:pt x="11145" y="11388"/>
                </a:lnTo>
                <a:lnTo>
                  <a:pt x="11145" y="11485"/>
                </a:lnTo>
                <a:lnTo>
                  <a:pt x="11170" y="11558"/>
                </a:lnTo>
                <a:lnTo>
                  <a:pt x="11243" y="11704"/>
                </a:lnTo>
                <a:lnTo>
                  <a:pt x="11364" y="11850"/>
                </a:lnTo>
                <a:lnTo>
                  <a:pt x="11510" y="11948"/>
                </a:lnTo>
                <a:lnTo>
                  <a:pt x="11754" y="12118"/>
                </a:lnTo>
                <a:lnTo>
                  <a:pt x="12021" y="12288"/>
                </a:lnTo>
                <a:lnTo>
                  <a:pt x="12216" y="12434"/>
                </a:lnTo>
                <a:lnTo>
                  <a:pt x="12435" y="12556"/>
                </a:lnTo>
                <a:lnTo>
                  <a:pt x="12435" y="12799"/>
                </a:lnTo>
                <a:lnTo>
                  <a:pt x="12337" y="12824"/>
                </a:lnTo>
                <a:lnTo>
                  <a:pt x="12264" y="12848"/>
                </a:lnTo>
                <a:lnTo>
                  <a:pt x="12143" y="12775"/>
                </a:lnTo>
                <a:lnTo>
                  <a:pt x="11972" y="12629"/>
                </a:lnTo>
                <a:lnTo>
                  <a:pt x="11802" y="12507"/>
                </a:lnTo>
                <a:lnTo>
                  <a:pt x="11632" y="12361"/>
                </a:lnTo>
                <a:lnTo>
                  <a:pt x="11462" y="12240"/>
                </a:lnTo>
                <a:lnTo>
                  <a:pt x="11413" y="12240"/>
                </a:lnTo>
                <a:lnTo>
                  <a:pt x="11413" y="12288"/>
                </a:lnTo>
                <a:lnTo>
                  <a:pt x="11413" y="12361"/>
                </a:lnTo>
                <a:lnTo>
                  <a:pt x="11413" y="12434"/>
                </a:lnTo>
                <a:lnTo>
                  <a:pt x="11486" y="12605"/>
                </a:lnTo>
                <a:lnTo>
                  <a:pt x="11389" y="12605"/>
                </a:lnTo>
                <a:lnTo>
                  <a:pt x="11267" y="12653"/>
                </a:lnTo>
                <a:lnTo>
                  <a:pt x="11243" y="12678"/>
                </a:lnTo>
                <a:lnTo>
                  <a:pt x="11218" y="12726"/>
                </a:lnTo>
                <a:lnTo>
                  <a:pt x="11218" y="12775"/>
                </a:lnTo>
                <a:lnTo>
                  <a:pt x="11218" y="12848"/>
                </a:lnTo>
                <a:lnTo>
                  <a:pt x="11291" y="12921"/>
                </a:lnTo>
                <a:lnTo>
                  <a:pt x="11364" y="12994"/>
                </a:lnTo>
                <a:lnTo>
                  <a:pt x="11486" y="13043"/>
                </a:lnTo>
                <a:lnTo>
                  <a:pt x="11583" y="13091"/>
                </a:lnTo>
                <a:lnTo>
                  <a:pt x="11705" y="13140"/>
                </a:lnTo>
                <a:lnTo>
                  <a:pt x="11802" y="13140"/>
                </a:lnTo>
                <a:lnTo>
                  <a:pt x="11924" y="13116"/>
                </a:lnTo>
                <a:lnTo>
                  <a:pt x="12021" y="13067"/>
                </a:lnTo>
                <a:lnTo>
                  <a:pt x="12240" y="13189"/>
                </a:lnTo>
                <a:lnTo>
                  <a:pt x="12410" y="13335"/>
                </a:lnTo>
                <a:lnTo>
                  <a:pt x="12386" y="13602"/>
                </a:lnTo>
                <a:lnTo>
                  <a:pt x="11802" y="13286"/>
                </a:lnTo>
                <a:lnTo>
                  <a:pt x="11510" y="13140"/>
                </a:lnTo>
                <a:lnTo>
                  <a:pt x="11194" y="13018"/>
                </a:lnTo>
                <a:lnTo>
                  <a:pt x="11170" y="13018"/>
                </a:lnTo>
                <a:lnTo>
                  <a:pt x="11145" y="13116"/>
                </a:lnTo>
                <a:lnTo>
                  <a:pt x="11170" y="13213"/>
                </a:lnTo>
                <a:lnTo>
                  <a:pt x="11218" y="13286"/>
                </a:lnTo>
                <a:lnTo>
                  <a:pt x="11291" y="13359"/>
                </a:lnTo>
                <a:lnTo>
                  <a:pt x="11437" y="13456"/>
                </a:lnTo>
                <a:lnTo>
                  <a:pt x="11608" y="13529"/>
                </a:lnTo>
                <a:lnTo>
                  <a:pt x="11802" y="13651"/>
                </a:lnTo>
                <a:lnTo>
                  <a:pt x="11997" y="13773"/>
                </a:lnTo>
                <a:lnTo>
                  <a:pt x="12191" y="13894"/>
                </a:lnTo>
                <a:lnTo>
                  <a:pt x="12386" y="14016"/>
                </a:lnTo>
                <a:lnTo>
                  <a:pt x="12386" y="14332"/>
                </a:lnTo>
                <a:lnTo>
                  <a:pt x="11851" y="13943"/>
                </a:lnTo>
                <a:lnTo>
                  <a:pt x="11705" y="13846"/>
                </a:lnTo>
                <a:lnTo>
                  <a:pt x="11510" y="13724"/>
                </a:lnTo>
                <a:lnTo>
                  <a:pt x="11413" y="13700"/>
                </a:lnTo>
                <a:lnTo>
                  <a:pt x="11316" y="13675"/>
                </a:lnTo>
                <a:lnTo>
                  <a:pt x="11218" y="13675"/>
                </a:lnTo>
                <a:lnTo>
                  <a:pt x="11121" y="13700"/>
                </a:lnTo>
                <a:lnTo>
                  <a:pt x="11121" y="13724"/>
                </a:lnTo>
                <a:lnTo>
                  <a:pt x="11121" y="13748"/>
                </a:lnTo>
                <a:lnTo>
                  <a:pt x="11145" y="13821"/>
                </a:lnTo>
                <a:lnTo>
                  <a:pt x="11218" y="13919"/>
                </a:lnTo>
                <a:lnTo>
                  <a:pt x="11364" y="14040"/>
                </a:lnTo>
                <a:lnTo>
                  <a:pt x="11729" y="14284"/>
                </a:lnTo>
                <a:lnTo>
                  <a:pt x="12045" y="14551"/>
                </a:lnTo>
                <a:lnTo>
                  <a:pt x="12191" y="14673"/>
                </a:lnTo>
                <a:lnTo>
                  <a:pt x="12386" y="14795"/>
                </a:lnTo>
                <a:lnTo>
                  <a:pt x="12386" y="15281"/>
                </a:lnTo>
                <a:lnTo>
                  <a:pt x="12289" y="15184"/>
                </a:lnTo>
                <a:lnTo>
                  <a:pt x="12167" y="15087"/>
                </a:lnTo>
                <a:lnTo>
                  <a:pt x="12021" y="14916"/>
                </a:lnTo>
                <a:lnTo>
                  <a:pt x="11851" y="14746"/>
                </a:lnTo>
                <a:lnTo>
                  <a:pt x="11656" y="14600"/>
                </a:lnTo>
                <a:lnTo>
                  <a:pt x="11413" y="14503"/>
                </a:lnTo>
                <a:lnTo>
                  <a:pt x="11170" y="14430"/>
                </a:lnTo>
                <a:lnTo>
                  <a:pt x="10926" y="14430"/>
                </a:lnTo>
                <a:lnTo>
                  <a:pt x="10902" y="14454"/>
                </a:lnTo>
                <a:lnTo>
                  <a:pt x="10902" y="14478"/>
                </a:lnTo>
                <a:lnTo>
                  <a:pt x="10975" y="14551"/>
                </a:lnTo>
                <a:lnTo>
                  <a:pt x="11024" y="14600"/>
                </a:lnTo>
                <a:lnTo>
                  <a:pt x="11194" y="14697"/>
                </a:lnTo>
                <a:lnTo>
                  <a:pt x="11462" y="14892"/>
                </a:lnTo>
                <a:lnTo>
                  <a:pt x="11608" y="14989"/>
                </a:lnTo>
                <a:lnTo>
                  <a:pt x="11729" y="15111"/>
                </a:lnTo>
                <a:lnTo>
                  <a:pt x="11875" y="15281"/>
                </a:lnTo>
                <a:lnTo>
                  <a:pt x="12021" y="15452"/>
                </a:lnTo>
                <a:lnTo>
                  <a:pt x="12118" y="15525"/>
                </a:lnTo>
                <a:lnTo>
                  <a:pt x="12191" y="15573"/>
                </a:lnTo>
                <a:lnTo>
                  <a:pt x="12313" y="15622"/>
                </a:lnTo>
                <a:lnTo>
                  <a:pt x="12410" y="15646"/>
                </a:lnTo>
                <a:lnTo>
                  <a:pt x="12435" y="16133"/>
                </a:lnTo>
                <a:lnTo>
                  <a:pt x="12386" y="16133"/>
                </a:lnTo>
                <a:lnTo>
                  <a:pt x="12362" y="16084"/>
                </a:lnTo>
                <a:lnTo>
                  <a:pt x="12240" y="15963"/>
                </a:lnTo>
                <a:lnTo>
                  <a:pt x="12070" y="15841"/>
                </a:lnTo>
                <a:lnTo>
                  <a:pt x="11754" y="15622"/>
                </a:lnTo>
                <a:lnTo>
                  <a:pt x="11413" y="15354"/>
                </a:lnTo>
                <a:lnTo>
                  <a:pt x="11243" y="15233"/>
                </a:lnTo>
                <a:lnTo>
                  <a:pt x="11072" y="15160"/>
                </a:lnTo>
                <a:lnTo>
                  <a:pt x="11048" y="15160"/>
                </a:lnTo>
                <a:lnTo>
                  <a:pt x="11024" y="15184"/>
                </a:lnTo>
                <a:lnTo>
                  <a:pt x="11048" y="15281"/>
                </a:lnTo>
                <a:lnTo>
                  <a:pt x="11072" y="15354"/>
                </a:lnTo>
                <a:lnTo>
                  <a:pt x="11170" y="15500"/>
                </a:lnTo>
                <a:lnTo>
                  <a:pt x="11291" y="15622"/>
                </a:lnTo>
                <a:lnTo>
                  <a:pt x="11437" y="15744"/>
                </a:lnTo>
                <a:lnTo>
                  <a:pt x="11218" y="15646"/>
                </a:lnTo>
                <a:lnTo>
                  <a:pt x="9564" y="14916"/>
                </a:lnTo>
                <a:lnTo>
                  <a:pt x="8055" y="14259"/>
                </a:lnTo>
                <a:lnTo>
                  <a:pt x="7301" y="13894"/>
                </a:lnTo>
                <a:lnTo>
                  <a:pt x="7130" y="13797"/>
                </a:lnTo>
                <a:lnTo>
                  <a:pt x="6863" y="13675"/>
                </a:lnTo>
                <a:lnTo>
                  <a:pt x="6863" y="13602"/>
                </a:lnTo>
                <a:lnTo>
                  <a:pt x="6814" y="12775"/>
                </a:lnTo>
                <a:lnTo>
                  <a:pt x="6765" y="11972"/>
                </a:lnTo>
                <a:lnTo>
                  <a:pt x="6692" y="11145"/>
                </a:lnTo>
                <a:lnTo>
                  <a:pt x="6668" y="10317"/>
                </a:lnTo>
                <a:lnTo>
                  <a:pt x="6668" y="9393"/>
                </a:lnTo>
                <a:lnTo>
                  <a:pt x="6692" y="8493"/>
                </a:lnTo>
                <a:lnTo>
                  <a:pt x="6717" y="7568"/>
                </a:lnTo>
                <a:lnTo>
                  <a:pt x="6717" y="6643"/>
                </a:lnTo>
                <a:lnTo>
                  <a:pt x="6717" y="5889"/>
                </a:lnTo>
                <a:lnTo>
                  <a:pt x="6863" y="5913"/>
                </a:lnTo>
                <a:lnTo>
                  <a:pt x="6936" y="5938"/>
                </a:lnTo>
                <a:lnTo>
                  <a:pt x="7033" y="5962"/>
                </a:lnTo>
                <a:lnTo>
                  <a:pt x="7130" y="5938"/>
                </a:lnTo>
                <a:lnTo>
                  <a:pt x="7228" y="5865"/>
                </a:lnTo>
                <a:lnTo>
                  <a:pt x="7252" y="5816"/>
                </a:lnTo>
                <a:lnTo>
                  <a:pt x="7276" y="5767"/>
                </a:lnTo>
                <a:lnTo>
                  <a:pt x="7276" y="5670"/>
                </a:lnTo>
                <a:lnTo>
                  <a:pt x="7252" y="5573"/>
                </a:lnTo>
                <a:lnTo>
                  <a:pt x="7179" y="5500"/>
                </a:lnTo>
                <a:lnTo>
                  <a:pt x="7082" y="5451"/>
                </a:lnTo>
                <a:lnTo>
                  <a:pt x="7033" y="5427"/>
                </a:lnTo>
                <a:lnTo>
                  <a:pt x="6960" y="5402"/>
                </a:lnTo>
                <a:lnTo>
                  <a:pt x="6887" y="5427"/>
                </a:lnTo>
                <a:lnTo>
                  <a:pt x="6814" y="5451"/>
                </a:lnTo>
                <a:lnTo>
                  <a:pt x="6790" y="5451"/>
                </a:lnTo>
                <a:lnTo>
                  <a:pt x="6692" y="5500"/>
                </a:lnTo>
                <a:lnTo>
                  <a:pt x="6644" y="3018"/>
                </a:lnTo>
                <a:lnTo>
                  <a:pt x="6644" y="1752"/>
                </a:lnTo>
                <a:lnTo>
                  <a:pt x="6668" y="512"/>
                </a:lnTo>
                <a:close/>
                <a:moveTo>
                  <a:pt x="6206" y="585"/>
                </a:moveTo>
                <a:lnTo>
                  <a:pt x="6181" y="852"/>
                </a:lnTo>
                <a:lnTo>
                  <a:pt x="6181" y="1096"/>
                </a:lnTo>
                <a:lnTo>
                  <a:pt x="6181" y="1874"/>
                </a:lnTo>
                <a:lnTo>
                  <a:pt x="6181" y="2653"/>
                </a:lnTo>
                <a:lnTo>
                  <a:pt x="6181" y="3602"/>
                </a:lnTo>
                <a:lnTo>
                  <a:pt x="6181" y="4551"/>
                </a:lnTo>
                <a:lnTo>
                  <a:pt x="6230" y="6449"/>
                </a:lnTo>
                <a:lnTo>
                  <a:pt x="6230" y="7373"/>
                </a:lnTo>
                <a:lnTo>
                  <a:pt x="6206" y="8298"/>
                </a:lnTo>
                <a:lnTo>
                  <a:pt x="6181" y="9198"/>
                </a:lnTo>
                <a:lnTo>
                  <a:pt x="6133" y="10123"/>
                </a:lnTo>
                <a:lnTo>
                  <a:pt x="6157" y="10926"/>
                </a:lnTo>
                <a:lnTo>
                  <a:pt x="6206" y="11729"/>
                </a:lnTo>
                <a:lnTo>
                  <a:pt x="6254" y="12532"/>
                </a:lnTo>
                <a:lnTo>
                  <a:pt x="6279" y="13335"/>
                </a:lnTo>
                <a:lnTo>
                  <a:pt x="6206" y="13359"/>
                </a:lnTo>
                <a:lnTo>
                  <a:pt x="5451" y="13748"/>
                </a:lnTo>
                <a:lnTo>
                  <a:pt x="4721" y="14186"/>
                </a:lnTo>
                <a:lnTo>
                  <a:pt x="3262" y="15087"/>
                </a:lnTo>
                <a:lnTo>
                  <a:pt x="2897" y="15281"/>
                </a:lnTo>
                <a:lnTo>
                  <a:pt x="2532" y="15476"/>
                </a:lnTo>
                <a:lnTo>
                  <a:pt x="2142" y="15671"/>
                </a:lnTo>
                <a:lnTo>
                  <a:pt x="1753" y="15841"/>
                </a:lnTo>
                <a:lnTo>
                  <a:pt x="950" y="16133"/>
                </a:lnTo>
                <a:lnTo>
                  <a:pt x="634" y="16255"/>
                </a:lnTo>
                <a:lnTo>
                  <a:pt x="634" y="16279"/>
                </a:lnTo>
                <a:lnTo>
                  <a:pt x="585" y="15938"/>
                </a:lnTo>
                <a:lnTo>
                  <a:pt x="561" y="15573"/>
                </a:lnTo>
                <a:lnTo>
                  <a:pt x="536" y="15208"/>
                </a:lnTo>
                <a:lnTo>
                  <a:pt x="512" y="14868"/>
                </a:lnTo>
                <a:lnTo>
                  <a:pt x="439" y="14430"/>
                </a:lnTo>
                <a:lnTo>
                  <a:pt x="415" y="13992"/>
                </a:lnTo>
                <a:lnTo>
                  <a:pt x="415" y="13578"/>
                </a:lnTo>
                <a:lnTo>
                  <a:pt x="439" y="13140"/>
                </a:lnTo>
                <a:lnTo>
                  <a:pt x="512" y="11461"/>
                </a:lnTo>
                <a:lnTo>
                  <a:pt x="561" y="10634"/>
                </a:lnTo>
                <a:lnTo>
                  <a:pt x="585" y="9782"/>
                </a:lnTo>
                <a:lnTo>
                  <a:pt x="609" y="8225"/>
                </a:lnTo>
                <a:lnTo>
                  <a:pt x="609" y="6668"/>
                </a:lnTo>
                <a:lnTo>
                  <a:pt x="561" y="5110"/>
                </a:lnTo>
                <a:lnTo>
                  <a:pt x="536" y="4356"/>
                </a:lnTo>
                <a:lnTo>
                  <a:pt x="488" y="3577"/>
                </a:lnTo>
                <a:lnTo>
                  <a:pt x="609" y="3504"/>
                </a:lnTo>
                <a:lnTo>
                  <a:pt x="755" y="3407"/>
                </a:lnTo>
                <a:lnTo>
                  <a:pt x="1145" y="3164"/>
                </a:lnTo>
                <a:lnTo>
                  <a:pt x="1558" y="2920"/>
                </a:lnTo>
                <a:lnTo>
                  <a:pt x="2337" y="2507"/>
                </a:lnTo>
                <a:lnTo>
                  <a:pt x="3116" y="2093"/>
                </a:lnTo>
                <a:lnTo>
                  <a:pt x="3529" y="1850"/>
                </a:lnTo>
                <a:lnTo>
                  <a:pt x="3967" y="1655"/>
                </a:lnTo>
                <a:lnTo>
                  <a:pt x="4405" y="1461"/>
                </a:lnTo>
                <a:lnTo>
                  <a:pt x="4843" y="1290"/>
                </a:lnTo>
                <a:lnTo>
                  <a:pt x="5208" y="1144"/>
                </a:lnTo>
                <a:lnTo>
                  <a:pt x="5549" y="974"/>
                </a:lnTo>
                <a:lnTo>
                  <a:pt x="6206" y="585"/>
                </a:lnTo>
                <a:close/>
                <a:moveTo>
                  <a:pt x="18542" y="804"/>
                </a:moveTo>
                <a:lnTo>
                  <a:pt x="18518" y="1023"/>
                </a:lnTo>
                <a:lnTo>
                  <a:pt x="18518" y="1266"/>
                </a:lnTo>
                <a:lnTo>
                  <a:pt x="18518" y="1752"/>
                </a:lnTo>
                <a:lnTo>
                  <a:pt x="18567" y="2263"/>
                </a:lnTo>
                <a:lnTo>
                  <a:pt x="18567" y="2726"/>
                </a:lnTo>
                <a:lnTo>
                  <a:pt x="18542" y="4648"/>
                </a:lnTo>
                <a:lnTo>
                  <a:pt x="18494" y="6546"/>
                </a:lnTo>
                <a:lnTo>
                  <a:pt x="18469" y="8249"/>
                </a:lnTo>
                <a:lnTo>
                  <a:pt x="18494" y="9952"/>
                </a:lnTo>
                <a:lnTo>
                  <a:pt x="18567" y="13359"/>
                </a:lnTo>
                <a:lnTo>
                  <a:pt x="18542" y="13359"/>
                </a:lnTo>
                <a:lnTo>
                  <a:pt x="18396" y="13505"/>
                </a:lnTo>
                <a:lnTo>
                  <a:pt x="18226" y="13651"/>
                </a:lnTo>
                <a:lnTo>
                  <a:pt x="18031" y="13748"/>
                </a:lnTo>
                <a:lnTo>
                  <a:pt x="17837" y="13846"/>
                </a:lnTo>
                <a:lnTo>
                  <a:pt x="17423" y="14016"/>
                </a:lnTo>
                <a:lnTo>
                  <a:pt x="17009" y="14186"/>
                </a:lnTo>
                <a:lnTo>
                  <a:pt x="16474" y="14454"/>
                </a:lnTo>
                <a:lnTo>
                  <a:pt x="15963" y="14746"/>
                </a:lnTo>
                <a:lnTo>
                  <a:pt x="15452" y="15038"/>
                </a:lnTo>
                <a:lnTo>
                  <a:pt x="14941" y="15330"/>
                </a:lnTo>
                <a:lnTo>
                  <a:pt x="14479" y="15598"/>
                </a:lnTo>
                <a:lnTo>
                  <a:pt x="14016" y="15865"/>
                </a:lnTo>
                <a:lnTo>
                  <a:pt x="13773" y="15987"/>
                </a:lnTo>
                <a:lnTo>
                  <a:pt x="13530" y="16109"/>
                </a:lnTo>
                <a:lnTo>
                  <a:pt x="13286" y="16182"/>
                </a:lnTo>
                <a:lnTo>
                  <a:pt x="13043" y="16255"/>
                </a:lnTo>
                <a:lnTo>
                  <a:pt x="12921" y="16303"/>
                </a:lnTo>
                <a:lnTo>
                  <a:pt x="12921" y="15987"/>
                </a:lnTo>
                <a:lnTo>
                  <a:pt x="12897" y="15671"/>
                </a:lnTo>
                <a:lnTo>
                  <a:pt x="12873" y="15379"/>
                </a:lnTo>
                <a:lnTo>
                  <a:pt x="12848" y="15062"/>
                </a:lnTo>
                <a:lnTo>
                  <a:pt x="12824" y="14770"/>
                </a:lnTo>
                <a:lnTo>
                  <a:pt x="12824" y="14016"/>
                </a:lnTo>
                <a:lnTo>
                  <a:pt x="12848" y="13943"/>
                </a:lnTo>
                <a:lnTo>
                  <a:pt x="12848" y="13894"/>
                </a:lnTo>
                <a:lnTo>
                  <a:pt x="12848" y="13359"/>
                </a:lnTo>
                <a:lnTo>
                  <a:pt x="12946" y="13335"/>
                </a:lnTo>
                <a:lnTo>
                  <a:pt x="13019" y="13310"/>
                </a:lnTo>
                <a:lnTo>
                  <a:pt x="13092" y="13262"/>
                </a:lnTo>
                <a:lnTo>
                  <a:pt x="13140" y="13213"/>
                </a:lnTo>
                <a:lnTo>
                  <a:pt x="13165" y="13116"/>
                </a:lnTo>
                <a:lnTo>
                  <a:pt x="13165" y="13018"/>
                </a:lnTo>
                <a:lnTo>
                  <a:pt x="13116" y="12921"/>
                </a:lnTo>
                <a:lnTo>
                  <a:pt x="13043" y="12872"/>
                </a:lnTo>
                <a:lnTo>
                  <a:pt x="12970" y="12848"/>
                </a:lnTo>
                <a:lnTo>
                  <a:pt x="12873" y="12848"/>
                </a:lnTo>
                <a:lnTo>
                  <a:pt x="12921" y="11826"/>
                </a:lnTo>
                <a:lnTo>
                  <a:pt x="12970" y="10804"/>
                </a:lnTo>
                <a:lnTo>
                  <a:pt x="12970" y="9806"/>
                </a:lnTo>
                <a:lnTo>
                  <a:pt x="12946" y="8809"/>
                </a:lnTo>
                <a:lnTo>
                  <a:pt x="12897" y="7836"/>
                </a:lnTo>
                <a:lnTo>
                  <a:pt x="12897" y="6838"/>
                </a:lnTo>
                <a:lnTo>
                  <a:pt x="12946" y="5986"/>
                </a:lnTo>
                <a:lnTo>
                  <a:pt x="12970" y="5110"/>
                </a:lnTo>
                <a:lnTo>
                  <a:pt x="12970" y="4672"/>
                </a:lnTo>
                <a:lnTo>
                  <a:pt x="12946" y="4234"/>
                </a:lnTo>
                <a:lnTo>
                  <a:pt x="12897" y="3821"/>
                </a:lnTo>
                <a:lnTo>
                  <a:pt x="12800" y="3383"/>
                </a:lnTo>
                <a:lnTo>
                  <a:pt x="13067" y="3285"/>
                </a:lnTo>
                <a:lnTo>
                  <a:pt x="13335" y="3164"/>
                </a:lnTo>
                <a:lnTo>
                  <a:pt x="13603" y="3042"/>
                </a:lnTo>
                <a:lnTo>
                  <a:pt x="13870" y="2920"/>
                </a:lnTo>
                <a:lnTo>
                  <a:pt x="14235" y="2750"/>
                </a:lnTo>
                <a:lnTo>
                  <a:pt x="14600" y="2555"/>
                </a:lnTo>
                <a:lnTo>
                  <a:pt x="15306" y="2142"/>
                </a:lnTo>
                <a:lnTo>
                  <a:pt x="15963" y="1752"/>
                </a:lnTo>
                <a:lnTo>
                  <a:pt x="16304" y="1558"/>
                </a:lnTo>
                <a:lnTo>
                  <a:pt x="16644" y="1388"/>
                </a:lnTo>
                <a:lnTo>
                  <a:pt x="17009" y="1242"/>
                </a:lnTo>
                <a:lnTo>
                  <a:pt x="17350" y="1096"/>
                </a:lnTo>
                <a:lnTo>
                  <a:pt x="17715" y="974"/>
                </a:lnTo>
                <a:lnTo>
                  <a:pt x="18104" y="877"/>
                </a:lnTo>
                <a:lnTo>
                  <a:pt x="18153" y="877"/>
                </a:lnTo>
                <a:lnTo>
                  <a:pt x="18202" y="828"/>
                </a:lnTo>
                <a:lnTo>
                  <a:pt x="18372" y="828"/>
                </a:lnTo>
                <a:lnTo>
                  <a:pt x="18542" y="804"/>
                </a:lnTo>
                <a:close/>
                <a:moveTo>
                  <a:pt x="6279" y="1"/>
                </a:moveTo>
                <a:lnTo>
                  <a:pt x="6206" y="25"/>
                </a:lnTo>
                <a:lnTo>
                  <a:pt x="5403" y="487"/>
                </a:lnTo>
                <a:lnTo>
                  <a:pt x="4989" y="682"/>
                </a:lnTo>
                <a:lnTo>
                  <a:pt x="4551" y="852"/>
                </a:lnTo>
                <a:lnTo>
                  <a:pt x="4113" y="1023"/>
                </a:lnTo>
                <a:lnTo>
                  <a:pt x="3700" y="1217"/>
                </a:lnTo>
                <a:lnTo>
                  <a:pt x="3286" y="1436"/>
                </a:lnTo>
                <a:lnTo>
                  <a:pt x="2872" y="1679"/>
                </a:lnTo>
                <a:lnTo>
                  <a:pt x="2021" y="2117"/>
                </a:lnTo>
                <a:lnTo>
                  <a:pt x="1607" y="2361"/>
                </a:lnTo>
                <a:lnTo>
                  <a:pt x="1193" y="2604"/>
                </a:lnTo>
                <a:lnTo>
                  <a:pt x="974" y="2726"/>
                </a:lnTo>
                <a:lnTo>
                  <a:pt x="731" y="2896"/>
                </a:lnTo>
                <a:lnTo>
                  <a:pt x="488" y="3066"/>
                </a:lnTo>
                <a:lnTo>
                  <a:pt x="390" y="3188"/>
                </a:lnTo>
                <a:lnTo>
                  <a:pt x="317" y="3285"/>
                </a:lnTo>
                <a:lnTo>
                  <a:pt x="269" y="3310"/>
                </a:lnTo>
                <a:lnTo>
                  <a:pt x="220" y="3358"/>
                </a:lnTo>
                <a:lnTo>
                  <a:pt x="171" y="3480"/>
                </a:lnTo>
                <a:lnTo>
                  <a:pt x="123" y="3626"/>
                </a:lnTo>
                <a:lnTo>
                  <a:pt x="98" y="3894"/>
                </a:lnTo>
                <a:lnTo>
                  <a:pt x="98" y="4186"/>
                </a:lnTo>
                <a:lnTo>
                  <a:pt x="123" y="4453"/>
                </a:lnTo>
                <a:lnTo>
                  <a:pt x="147" y="5329"/>
                </a:lnTo>
                <a:lnTo>
                  <a:pt x="171" y="6205"/>
                </a:lnTo>
                <a:lnTo>
                  <a:pt x="171" y="8006"/>
                </a:lnTo>
                <a:lnTo>
                  <a:pt x="147" y="9782"/>
                </a:lnTo>
                <a:lnTo>
                  <a:pt x="123" y="10658"/>
                </a:lnTo>
                <a:lnTo>
                  <a:pt x="98" y="11558"/>
                </a:lnTo>
                <a:lnTo>
                  <a:pt x="1" y="13335"/>
                </a:lnTo>
                <a:lnTo>
                  <a:pt x="1" y="13700"/>
                </a:lnTo>
                <a:lnTo>
                  <a:pt x="1" y="14065"/>
                </a:lnTo>
                <a:lnTo>
                  <a:pt x="25" y="14454"/>
                </a:lnTo>
                <a:lnTo>
                  <a:pt x="50" y="14819"/>
                </a:lnTo>
                <a:lnTo>
                  <a:pt x="98" y="15233"/>
                </a:lnTo>
                <a:lnTo>
                  <a:pt x="123" y="15646"/>
                </a:lnTo>
                <a:lnTo>
                  <a:pt x="147" y="16060"/>
                </a:lnTo>
                <a:lnTo>
                  <a:pt x="171" y="16255"/>
                </a:lnTo>
                <a:lnTo>
                  <a:pt x="220" y="16474"/>
                </a:lnTo>
                <a:lnTo>
                  <a:pt x="244" y="16547"/>
                </a:lnTo>
                <a:lnTo>
                  <a:pt x="317" y="16595"/>
                </a:lnTo>
                <a:lnTo>
                  <a:pt x="390" y="16620"/>
                </a:lnTo>
                <a:lnTo>
                  <a:pt x="463" y="16620"/>
                </a:lnTo>
                <a:lnTo>
                  <a:pt x="536" y="16644"/>
                </a:lnTo>
                <a:lnTo>
                  <a:pt x="707" y="16620"/>
                </a:lnTo>
                <a:lnTo>
                  <a:pt x="877" y="16595"/>
                </a:lnTo>
                <a:lnTo>
                  <a:pt x="1218" y="16474"/>
                </a:lnTo>
                <a:lnTo>
                  <a:pt x="1850" y="16230"/>
                </a:lnTo>
                <a:lnTo>
                  <a:pt x="2240" y="16060"/>
                </a:lnTo>
                <a:lnTo>
                  <a:pt x="2605" y="15890"/>
                </a:lnTo>
                <a:lnTo>
                  <a:pt x="2970" y="15719"/>
                </a:lnTo>
                <a:lnTo>
                  <a:pt x="3310" y="15525"/>
                </a:lnTo>
                <a:lnTo>
                  <a:pt x="4064" y="15062"/>
                </a:lnTo>
                <a:lnTo>
                  <a:pt x="4819" y="14624"/>
                </a:lnTo>
                <a:lnTo>
                  <a:pt x="5549" y="14162"/>
                </a:lnTo>
                <a:lnTo>
                  <a:pt x="5938" y="13967"/>
                </a:lnTo>
                <a:lnTo>
                  <a:pt x="6327" y="13748"/>
                </a:lnTo>
                <a:lnTo>
                  <a:pt x="6400" y="13821"/>
                </a:lnTo>
                <a:lnTo>
                  <a:pt x="6473" y="13870"/>
                </a:lnTo>
                <a:lnTo>
                  <a:pt x="6546" y="13894"/>
                </a:lnTo>
                <a:lnTo>
                  <a:pt x="6644" y="13870"/>
                </a:lnTo>
                <a:lnTo>
                  <a:pt x="6741" y="13992"/>
                </a:lnTo>
                <a:lnTo>
                  <a:pt x="6863" y="14089"/>
                </a:lnTo>
                <a:lnTo>
                  <a:pt x="7130" y="14259"/>
                </a:lnTo>
                <a:lnTo>
                  <a:pt x="7422" y="14405"/>
                </a:lnTo>
                <a:lnTo>
                  <a:pt x="7690" y="14551"/>
                </a:lnTo>
                <a:lnTo>
                  <a:pt x="8517" y="14916"/>
                </a:lnTo>
                <a:lnTo>
                  <a:pt x="9345" y="15306"/>
                </a:lnTo>
                <a:lnTo>
                  <a:pt x="10878" y="16011"/>
                </a:lnTo>
                <a:lnTo>
                  <a:pt x="11656" y="16352"/>
                </a:lnTo>
                <a:lnTo>
                  <a:pt x="12435" y="16644"/>
                </a:lnTo>
                <a:lnTo>
                  <a:pt x="12459" y="16668"/>
                </a:lnTo>
                <a:lnTo>
                  <a:pt x="12508" y="16741"/>
                </a:lnTo>
                <a:lnTo>
                  <a:pt x="12581" y="16766"/>
                </a:lnTo>
                <a:lnTo>
                  <a:pt x="12678" y="16766"/>
                </a:lnTo>
                <a:lnTo>
                  <a:pt x="12751" y="16741"/>
                </a:lnTo>
                <a:lnTo>
                  <a:pt x="12800" y="16693"/>
                </a:lnTo>
                <a:lnTo>
                  <a:pt x="12897" y="16717"/>
                </a:lnTo>
                <a:lnTo>
                  <a:pt x="13019" y="16717"/>
                </a:lnTo>
                <a:lnTo>
                  <a:pt x="13286" y="16668"/>
                </a:lnTo>
                <a:lnTo>
                  <a:pt x="13530" y="16595"/>
                </a:lnTo>
                <a:lnTo>
                  <a:pt x="13724" y="16522"/>
                </a:lnTo>
                <a:lnTo>
                  <a:pt x="14211" y="16279"/>
                </a:lnTo>
                <a:lnTo>
                  <a:pt x="14698" y="16036"/>
                </a:lnTo>
                <a:lnTo>
                  <a:pt x="15647" y="15500"/>
                </a:lnTo>
                <a:lnTo>
                  <a:pt x="16596" y="14965"/>
                </a:lnTo>
                <a:lnTo>
                  <a:pt x="17058" y="14697"/>
                </a:lnTo>
                <a:lnTo>
                  <a:pt x="17545" y="14478"/>
                </a:lnTo>
                <a:lnTo>
                  <a:pt x="17885" y="14332"/>
                </a:lnTo>
                <a:lnTo>
                  <a:pt x="18226" y="14186"/>
                </a:lnTo>
                <a:lnTo>
                  <a:pt x="18542" y="14016"/>
                </a:lnTo>
                <a:lnTo>
                  <a:pt x="18688" y="13894"/>
                </a:lnTo>
                <a:lnTo>
                  <a:pt x="18834" y="13773"/>
                </a:lnTo>
                <a:lnTo>
                  <a:pt x="18883" y="13748"/>
                </a:lnTo>
                <a:lnTo>
                  <a:pt x="18932" y="13724"/>
                </a:lnTo>
                <a:lnTo>
                  <a:pt x="18980" y="13651"/>
                </a:lnTo>
                <a:lnTo>
                  <a:pt x="18980" y="13578"/>
                </a:lnTo>
                <a:lnTo>
                  <a:pt x="18980" y="12726"/>
                </a:lnTo>
                <a:lnTo>
                  <a:pt x="18956" y="11875"/>
                </a:lnTo>
                <a:lnTo>
                  <a:pt x="18883" y="10171"/>
                </a:lnTo>
                <a:lnTo>
                  <a:pt x="18859" y="9271"/>
                </a:lnTo>
                <a:lnTo>
                  <a:pt x="18859" y="8347"/>
                </a:lnTo>
                <a:lnTo>
                  <a:pt x="18883" y="6546"/>
                </a:lnTo>
                <a:lnTo>
                  <a:pt x="18932" y="4648"/>
                </a:lnTo>
                <a:lnTo>
                  <a:pt x="18956" y="2726"/>
                </a:lnTo>
                <a:lnTo>
                  <a:pt x="18980" y="2215"/>
                </a:lnTo>
                <a:lnTo>
                  <a:pt x="18980" y="1679"/>
                </a:lnTo>
                <a:lnTo>
                  <a:pt x="18932" y="1144"/>
                </a:lnTo>
                <a:lnTo>
                  <a:pt x="18883" y="901"/>
                </a:lnTo>
                <a:lnTo>
                  <a:pt x="18834" y="633"/>
                </a:lnTo>
                <a:lnTo>
                  <a:pt x="18883" y="585"/>
                </a:lnTo>
                <a:lnTo>
                  <a:pt x="18883" y="512"/>
                </a:lnTo>
                <a:lnTo>
                  <a:pt x="18883" y="439"/>
                </a:lnTo>
                <a:lnTo>
                  <a:pt x="18834" y="366"/>
                </a:lnTo>
                <a:lnTo>
                  <a:pt x="18761" y="293"/>
                </a:lnTo>
                <a:lnTo>
                  <a:pt x="18664" y="244"/>
                </a:lnTo>
                <a:lnTo>
                  <a:pt x="18421" y="244"/>
                </a:lnTo>
                <a:lnTo>
                  <a:pt x="18177" y="317"/>
                </a:lnTo>
                <a:lnTo>
                  <a:pt x="17958" y="414"/>
                </a:lnTo>
                <a:lnTo>
                  <a:pt x="17715" y="487"/>
                </a:lnTo>
                <a:lnTo>
                  <a:pt x="17374" y="585"/>
                </a:lnTo>
                <a:lnTo>
                  <a:pt x="17058" y="706"/>
                </a:lnTo>
                <a:lnTo>
                  <a:pt x="16742" y="828"/>
                </a:lnTo>
                <a:lnTo>
                  <a:pt x="16425" y="974"/>
                </a:lnTo>
                <a:lnTo>
                  <a:pt x="15817" y="1290"/>
                </a:lnTo>
                <a:lnTo>
                  <a:pt x="15209" y="1655"/>
                </a:lnTo>
                <a:lnTo>
                  <a:pt x="14479" y="2117"/>
                </a:lnTo>
                <a:lnTo>
                  <a:pt x="14089" y="2312"/>
                </a:lnTo>
                <a:lnTo>
                  <a:pt x="13700" y="2507"/>
                </a:lnTo>
                <a:lnTo>
                  <a:pt x="13432" y="2628"/>
                </a:lnTo>
                <a:lnTo>
                  <a:pt x="13165" y="2750"/>
                </a:lnTo>
                <a:lnTo>
                  <a:pt x="12897" y="2920"/>
                </a:lnTo>
                <a:lnTo>
                  <a:pt x="12654" y="3091"/>
                </a:lnTo>
                <a:lnTo>
                  <a:pt x="12532" y="2969"/>
                </a:lnTo>
                <a:lnTo>
                  <a:pt x="12386" y="2896"/>
                </a:lnTo>
                <a:lnTo>
                  <a:pt x="12070" y="2750"/>
                </a:lnTo>
                <a:lnTo>
                  <a:pt x="11875" y="2653"/>
                </a:lnTo>
                <a:lnTo>
                  <a:pt x="11705" y="2555"/>
                </a:lnTo>
                <a:lnTo>
                  <a:pt x="11316" y="2336"/>
                </a:lnTo>
                <a:lnTo>
                  <a:pt x="11072" y="2190"/>
                </a:lnTo>
                <a:lnTo>
                  <a:pt x="10805" y="2093"/>
                </a:lnTo>
                <a:lnTo>
                  <a:pt x="10294" y="1874"/>
                </a:lnTo>
                <a:lnTo>
                  <a:pt x="9758" y="1679"/>
                </a:lnTo>
                <a:lnTo>
                  <a:pt x="9223" y="1485"/>
                </a:lnTo>
                <a:lnTo>
                  <a:pt x="8298" y="1071"/>
                </a:lnTo>
                <a:lnTo>
                  <a:pt x="7836" y="852"/>
                </a:lnTo>
                <a:lnTo>
                  <a:pt x="7398" y="609"/>
                </a:lnTo>
                <a:lnTo>
                  <a:pt x="7325" y="536"/>
                </a:lnTo>
                <a:lnTo>
                  <a:pt x="7228" y="439"/>
                </a:lnTo>
                <a:lnTo>
                  <a:pt x="7057" y="244"/>
                </a:lnTo>
                <a:lnTo>
                  <a:pt x="6936" y="147"/>
                </a:lnTo>
                <a:lnTo>
                  <a:pt x="6838" y="74"/>
                </a:lnTo>
                <a:lnTo>
                  <a:pt x="6741" y="25"/>
                </a:lnTo>
                <a:lnTo>
                  <a:pt x="6619" y="25"/>
                </a:lnTo>
                <a:lnTo>
                  <a:pt x="6571" y="1"/>
                </a:lnTo>
                <a:lnTo>
                  <a:pt x="6498" y="1"/>
                </a:lnTo>
                <a:lnTo>
                  <a:pt x="6449" y="25"/>
                </a:lnTo>
                <a:lnTo>
                  <a:pt x="640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1" name="Google Shape;291;g6d5f5d7ba6_0_186"/>
          <p:cNvPicPr preferRelativeResize="0"/>
          <p:nvPr/>
        </p:nvPicPr>
        <p:blipFill rotWithShape="1">
          <a:blip r:embed="rId3">
            <a:alphaModFix/>
          </a:blip>
          <a:srcRect b="0" l="6083" r="3385" t="4269"/>
          <a:stretch/>
        </p:blipFill>
        <p:spPr>
          <a:xfrm>
            <a:off x="1485900" y="2549700"/>
            <a:ext cx="6172200" cy="7530851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g6d5f5d7ba6_0_186"/>
          <p:cNvSpPr/>
          <p:nvPr/>
        </p:nvSpPr>
        <p:spPr>
          <a:xfrm>
            <a:off x="6900125" y="5458350"/>
            <a:ext cx="1467600" cy="1369500"/>
          </a:xfrm>
          <a:prstGeom prst="ellipse">
            <a:avLst/>
          </a:prstGeom>
          <a:solidFill>
            <a:srgbClr val="231F1D">
              <a:alpha val="84705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g6d5f5d7ba6_0_186"/>
          <p:cNvSpPr/>
          <p:nvPr/>
        </p:nvSpPr>
        <p:spPr>
          <a:xfrm>
            <a:off x="7789900" y="2833050"/>
            <a:ext cx="10140600" cy="69627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g6d5f5d7ba6_0_186"/>
          <p:cNvSpPr txBox="1"/>
          <p:nvPr/>
        </p:nvSpPr>
        <p:spPr>
          <a:xfrm>
            <a:off x="8801650" y="3795288"/>
            <a:ext cx="8117100" cy="322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US" sz="3000" u="sng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Population</a:t>
            </a:r>
            <a:r>
              <a:rPr b="0" i="0" lang="en-US" sz="30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: ~</a:t>
            </a:r>
            <a:r>
              <a:rPr b="0" i="0" lang="en-US" sz="3000" u="none" cap="none" strike="noStrike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rPr>
              <a:t>6,950,000 (2018) </a:t>
            </a:r>
            <a:endParaRPr b="0" i="0" sz="3000" u="none" cap="none" strike="noStrike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US" sz="3000" u="sng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GDP</a:t>
            </a:r>
            <a:r>
              <a:rPr b="0" i="0" lang="en-US" sz="30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: ~$40.5 Billion USD (2018)</a:t>
            </a:r>
            <a:endParaRPr b="0" i="0" sz="30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US" sz="3000" u="sng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Top 5  Exports: </a:t>
            </a:r>
            <a:r>
              <a:rPr b="0" i="0" lang="en-US" sz="30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  </a:t>
            </a:r>
            <a:endParaRPr b="0" i="0" sz="30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-419100" lvl="0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Raleway"/>
              <a:buAutoNum type="arabicPeriod"/>
            </a:pPr>
            <a:r>
              <a:rPr b="0" i="1" lang="en-US" sz="30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Soybeans ($2.2 B)</a:t>
            </a:r>
            <a:endParaRPr b="0" i="1" sz="30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-419100" lvl="0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Raleway"/>
              <a:buAutoNum type="arabicPeriod"/>
            </a:pPr>
            <a:r>
              <a:rPr b="0" i="1" lang="en-US" sz="30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Soymeal ($741 M)</a:t>
            </a:r>
            <a:endParaRPr b="0" i="1" sz="30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-419100" lvl="0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Raleway"/>
              <a:buAutoNum type="arabicPeriod"/>
            </a:pPr>
            <a:r>
              <a:rPr b="0" i="1" lang="en-US" sz="30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Frozen Beef ($577 M)</a:t>
            </a:r>
            <a:endParaRPr b="0" i="1" sz="30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-419100" lvl="0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Raleway"/>
              <a:buAutoNum type="arabicPeriod"/>
            </a:pPr>
            <a:r>
              <a:rPr b="0" i="1" lang="en-US" sz="30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Beef ($577 M)</a:t>
            </a:r>
            <a:endParaRPr b="0" i="1" sz="30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-419100" lvl="0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Raleway"/>
              <a:buAutoNum type="arabicPeriod"/>
            </a:pPr>
            <a:r>
              <a:rPr b="0" i="1" lang="en-US" sz="30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Soybean Oil ($482 M)</a:t>
            </a:r>
            <a:endParaRPr b="0" i="1" sz="30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95" name="Google Shape;295;g6d5f5d7ba6_0_186"/>
          <p:cNvSpPr txBox="1"/>
          <p:nvPr/>
        </p:nvSpPr>
        <p:spPr>
          <a:xfrm>
            <a:off x="8989350" y="9390750"/>
            <a:ext cx="4808700" cy="40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Source: World Bank, OEC</a:t>
            </a:r>
            <a:endParaRPr b="0" i="1" sz="14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7F9F8"/>
        </a:solidFill>
      </p:bgPr>
    </p:bg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0" name="Google Shape;300;p9"/>
          <p:cNvGrpSpPr/>
          <p:nvPr/>
        </p:nvGrpSpPr>
        <p:grpSpPr>
          <a:xfrm>
            <a:off x="1941199" y="1596560"/>
            <a:ext cx="10639353" cy="2553621"/>
            <a:chOff x="0" y="104775"/>
            <a:chExt cx="14185804" cy="3404828"/>
          </a:xfrm>
        </p:grpSpPr>
        <p:sp>
          <p:nvSpPr>
            <p:cNvPr id="301" name="Google Shape;301;p9"/>
            <p:cNvSpPr txBox="1"/>
            <p:nvPr/>
          </p:nvSpPr>
          <p:spPr>
            <a:xfrm>
              <a:off x="0" y="2835021"/>
              <a:ext cx="14185804" cy="67458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200"/>
                <a:buFont typeface="Arial"/>
                <a:buNone/>
              </a:pPr>
              <a:r>
                <a:rPr b="0" i="0" lang="en-US" sz="3200" u="none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OF FACEBOOK’S VALUATION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2" name="Google Shape;302;p9"/>
            <p:cNvSpPr txBox="1"/>
            <p:nvPr/>
          </p:nvSpPr>
          <p:spPr>
            <a:xfrm>
              <a:off x="0" y="104775"/>
              <a:ext cx="14168218" cy="23336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0"/>
                <a:buFont typeface="Arial"/>
                <a:buNone/>
              </a:pPr>
              <a:r>
                <a:rPr b="1" i="0" lang="en-US" sz="12000" u="none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10%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03" name="Google Shape;303;p9"/>
          <p:cNvSpPr txBox="1"/>
          <p:nvPr/>
        </p:nvSpPr>
        <p:spPr>
          <a:xfrm>
            <a:off x="2279702" y="354750"/>
            <a:ext cx="137286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75"/>
              <a:buFont typeface="Arial"/>
              <a:buNone/>
            </a:pPr>
            <a:r>
              <a:rPr b="0" i="0" lang="en-US" sz="4475" u="none" cap="none" strike="noStrike">
                <a:solidFill>
                  <a:srgbClr val="000000"/>
                </a:solidFill>
                <a:latin typeface="Abril Fatface"/>
                <a:ea typeface="Abril Fatface"/>
                <a:cs typeface="Abril Fatface"/>
                <a:sym typeface="Abril Fatface"/>
              </a:rPr>
              <a:t>THE GDP OF PARAGUAY IS EQUIVALENT TO...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04" name="Google Shape;304;p9"/>
          <p:cNvGrpSpPr/>
          <p:nvPr/>
        </p:nvGrpSpPr>
        <p:grpSpPr>
          <a:xfrm>
            <a:off x="1941199" y="4637775"/>
            <a:ext cx="10639353" cy="2553621"/>
            <a:chOff x="0" y="104775"/>
            <a:chExt cx="14185804" cy="3404828"/>
          </a:xfrm>
        </p:grpSpPr>
        <p:sp>
          <p:nvSpPr>
            <p:cNvPr id="305" name="Google Shape;305;p9"/>
            <p:cNvSpPr txBox="1"/>
            <p:nvPr/>
          </p:nvSpPr>
          <p:spPr>
            <a:xfrm>
              <a:off x="0" y="2835021"/>
              <a:ext cx="14185804" cy="67458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200"/>
                <a:buFont typeface="Arial"/>
                <a:buNone/>
              </a:pPr>
              <a:r>
                <a:rPr b="0" i="0" lang="en-US" sz="3200" u="none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OF GOOGLE’S VALUATION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6" name="Google Shape;306;p9"/>
            <p:cNvSpPr txBox="1"/>
            <p:nvPr/>
          </p:nvSpPr>
          <p:spPr>
            <a:xfrm>
              <a:off x="0" y="104775"/>
              <a:ext cx="14168218" cy="23336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0"/>
                <a:buFont typeface="Arial"/>
                <a:buNone/>
              </a:pPr>
              <a:r>
                <a:rPr b="1" i="0" lang="en-US" sz="12000" u="none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7%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7" name="Google Shape;307;p9"/>
          <p:cNvGrpSpPr/>
          <p:nvPr/>
        </p:nvGrpSpPr>
        <p:grpSpPr>
          <a:xfrm>
            <a:off x="1941199" y="7514470"/>
            <a:ext cx="10639353" cy="2553621"/>
            <a:chOff x="0" y="104775"/>
            <a:chExt cx="14185804" cy="3404828"/>
          </a:xfrm>
        </p:grpSpPr>
        <p:sp>
          <p:nvSpPr>
            <p:cNvPr id="308" name="Google Shape;308;p9"/>
            <p:cNvSpPr txBox="1"/>
            <p:nvPr/>
          </p:nvSpPr>
          <p:spPr>
            <a:xfrm>
              <a:off x="0" y="2835021"/>
              <a:ext cx="14185804" cy="67458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200"/>
                <a:buFont typeface="Arial"/>
                <a:buNone/>
              </a:pPr>
              <a:r>
                <a:rPr b="0" i="0" lang="en-US" sz="3200" u="none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OF APPLE’S VALUATION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9" name="Google Shape;309;p9"/>
            <p:cNvSpPr txBox="1"/>
            <p:nvPr/>
          </p:nvSpPr>
          <p:spPr>
            <a:xfrm>
              <a:off x="0" y="104775"/>
              <a:ext cx="14168218" cy="23336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0"/>
                <a:buFont typeface="Arial"/>
                <a:buNone/>
              </a:pPr>
              <a:r>
                <a:rPr b="1" i="0" lang="en-US" sz="12000" u="none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5%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10" name="Google Shape;310;p9"/>
          <p:cNvPicPr preferRelativeResize="0"/>
          <p:nvPr/>
        </p:nvPicPr>
        <p:blipFill rotWithShape="1">
          <a:blip r:embed="rId3">
            <a:alphaModFix/>
          </a:blip>
          <a:srcRect b="7830" l="6960" r="6958" t="0"/>
          <a:stretch/>
        </p:blipFill>
        <p:spPr>
          <a:xfrm>
            <a:off x="12933626" y="1517979"/>
            <a:ext cx="2876694" cy="2589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933626" y="7191396"/>
            <a:ext cx="2876694" cy="2876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9"/>
          <p:cNvPicPr preferRelativeResize="0"/>
          <p:nvPr/>
        </p:nvPicPr>
        <p:blipFill rotWithShape="1">
          <a:blip r:embed="rId5">
            <a:alphaModFix/>
          </a:blip>
          <a:srcRect b="0" l="24202" r="20790" t="0"/>
          <a:stretch/>
        </p:blipFill>
        <p:spPr>
          <a:xfrm>
            <a:off x="12933626" y="4412211"/>
            <a:ext cx="2876694" cy="261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231F1D"/>
        </a:solidFill>
      </p:bgPr>
    </p:bg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2"/>
          <p:cNvSpPr txBox="1"/>
          <p:nvPr/>
        </p:nvSpPr>
        <p:spPr>
          <a:xfrm>
            <a:off x="11009325" y="1515125"/>
            <a:ext cx="7098000" cy="467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800"/>
              <a:buFont typeface="Arial"/>
              <a:buNone/>
            </a:pPr>
            <a:r>
              <a:rPr b="1" i="0" lang="en-US" sz="88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Strong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800"/>
              <a:buFont typeface="Arial"/>
              <a:buNone/>
            </a:pPr>
            <a:r>
              <a:rPr b="1" i="0" lang="en-US" sz="88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Economic Performance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8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8" name="Google Shape;318;p2"/>
          <p:cNvPicPr preferRelativeResize="0"/>
          <p:nvPr/>
        </p:nvPicPr>
        <p:blipFill rotWithShape="1">
          <a:blip r:embed="rId3">
            <a:alphaModFix/>
          </a:blip>
          <a:srcRect b="4111" l="5285" r="6434" t="2548"/>
          <a:stretch/>
        </p:blipFill>
        <p:spPr>
          <a:xfrm>
            <a:off x="437675" y="457274"/>
            <a:ext cx="10314247" cy="9037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2"/>
          <p:cNvPicPr preferRelativeResize="0"/>
          <p:nvPr/>
        </p:nvPicPr>
        <p:blipFill rotWithShape="1">
          <a:blip r:embed="rId4">
            <a:alphaModFix/>
          </a:blip>
          <a:srcRect b="0" l="460" r="0" t="0"/>
          <a:stretch/>
        </p:blipFill>
        <p:spPr>
          <a:xfrm>
            <a:off x="11414439" y="7664016"/>
            <a:ext cx="6692733" cy="8701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231F1D"/>
        </a:solidFill>
      </p:bgPr>
    </p:bg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" name="Google Shape;324;p3"/>
          <p:cNvPicPr preferRelativeResize="0"/>
          <p:nvPr/>
        </p:nvPicPr>
        <p:blipFill rotWithShape="1">
          <a:blip r:embed="rId3">
            <a:alphaModFix/>
          </a:blip>
          <a:srcRect b="14305" l="3833" r="4397" t="3156"/>
          <a:stretch/>
        </p:blipFill>
        <p:spPr>
          <a:xfrm>
            <a:off x="7339862" y="640492"/>
            <a:ext cx="10641942" cy="8805424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3"/>
          <p:cNvSpPr txBox="1"/>
          <p:nvPr/>
        </p:nvSpPr>
        <p:spPr>
          <a:xfrm>
            <a:off x="-574024" y="819150"/>
            <a:ext cx="8718513" cy="62344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800"/>
              <a:buFont typeface="Arial"/>
              <a:buNone/>
            </a:pPr>
            <a:r>
              <a:rPr b="1" i="0" lang="en-US" sz="88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Monetary Stability for more than </a:t>
            </a:r>
            <a:endParaRPr b="1" i="0" sz="8800" u="none" cap="none" strike="noStrike">
              <a:solidFill>
                <a:srgbClr val="FFFFFF"/>
              </a:solidFill>
              <a:latin typeface="Arimo"/>
              <a:ea typeface="Arimo"/>
              <a:cs typeface="Arimo"/>
              <a:sym typeface="Arimo"/>
            </a:endParaRPr>
          </a:p>
          <a:p>
            <a:pPr indent="0" lvl="0" marL="0" marR="0" rtl="0" algn="ctr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800"/>
              <a:buFont typeface="Arial"/>
              <a:buNone/>
            </a:pPr>
            <a:r>
              <a:rPr b="1" i="1" lang="en-US" sz="88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75 years</a:t>
            </a:r>
            <a:endParaRPr b="0" i="1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6" name="Google Shape;326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5608" y="8172063"/>
            <a:ext cx="6499249" cy="12738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231F1D"/>
        </a:solidFill>
      </p:bgPr>
    </p:bg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Google Shape;331;p4"/>
          <p:cNvPicPr preferRelativeResize="0"/>
          <p:nvPr/>
        </p:nvPicPr>
        <p:blipFill rotWithShape="1">
          <a:blip r:embed="rId3">
            <a:alphaModFix/>
          </a:blip>
          <a:srcRect b="22526" l="10582" r="16778" t="5979"/>
          <a:stretch/>
        </p:blipFill>
        <p:spPr>
          <a:xfrm>
            <a:off x="398338" y="689921"/>
            <a:ext cx="10026568" cy="8684597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4"/>
          <p:cNvSpPr txBox="1"/>
          <p:nvPr/>
        </p:nvSpPr>
        <p:spPr>
          <a:xfrm>
            <a:off x="10181077" y="1136990"/>
            <a:ext cx="8386340" cy="46723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800"/>
              <a:buFont typeface="Arial"/>
              <a:buNone/>
            </a:pPr>
            <a:r>
              <a:rPr b="1" i="0" lang="en-US" sz="88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Remarkable Inflation Performance - GDP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3" name="Google Shape;333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297289" y="8416650"/>
            <a:ext cx="6153916" cy="1206168"/>
          </a:xfrm>
          <a:prstGeom prst="rect">
            <a:avLst/>
          </a:prstGeom>
          <a:noFill/>
          <a:ln>
            <a:noFill/>
          </a:ln>
        </p:spPr>
      </p:pic>
      <p:sp>
        <p:nvSpPr>
          <p:cNvPr id="334" name="Google Shape;334;p4"/>
          <p:cNvSpPr/>
          <p:nvPr/>
        </p:nvSpPr>
        <p:spPr>
          <a:xfrm>
            <a:off x="2805225" y="1831200"/>
            <a:ext cx="700200" cy="619500"/>
          </a:xfrm>
          <a:prstGeom prst="ellipse">
            <a:avLst/>
          </a:prstGeom>
          <a:solidFill>
            <a:srgbClr val="00FFFF">
              <a:alpha val="49019"/>
            </a:srgbClr>
          </a:solidFill>
          <a:ln>
            <a:noFill/>
          </a:ln>
          <a:effectLst>
            <a:outerShdw blurRad="57150" rotWithShape="0" algn="bl" dir="5400000" dist="19050">
              <a:srgbClr val="000000">
                <a:alpha val="92549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9" name="Google Shape;339;p5"/>
          <p:cNvGrpSpPr/>
          <p:nvPr/>
        </p:nvGrpSpPr>
        <p:grpSpPr>
          <a:xfrm>
            <a:off x="352428" y="1335002"/>
            <a:ext cx="17984157" cy="8757256"/>
            <a:chOff x="1981546" y="-47625"/>
            <a:chExt cx="23978876" cy="11676342"/>
          </a:xfrm>
        </p:grpSpPr>
        <p:sp>
          <p:nvSpPr>
            <p:cNvPr id="340" name="Google Shape;340;p5"/>
            <p:cNvSpPr txBox="1"/>
            <p:nvPr/>
          </p:nvSpPr>
          <p:spPr>
            <a:xfrm>
              <a:off x="2017235" y="-47625"/>
              <a:ext cx="23907497" cy="33251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25015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999"/>
                <a:buFont typeface="Arial"/>
                <a:buNone/>
              </a:pPr>
              <a:r>
                <a:rPr b="0" i="0" lang="en-US" sz="7999" u="none" cap="none" strike="noStrike">
                  <a:solidFill>
                    <a:srgbClr val="F7F9F8"/>
                  </a:solidFill>
                  <a:latin typeface="Raleway"/>
                  <a:ea typeface="Raleway"/>
                  <a:cs typeface="Raleway"/>
                  <a:sym typeface="Raleway"/>
                </a:rPr>
                <a:t>THIS IS </a:t>
              </a:r>
              <a:r>
                <a:rPr b="1" i="0" lang="en-US" sz="7999" u="none" cap="none" strike="noStrike">
                  <a:solidFill>
                    <a:srgbClr val="F7F9F8"/>
                  </a:solidFill>
                  <a:latin typeface="Raleway"/>
                  <a:ea typeface="Raleway"/>
                  <a:cs typeface="Raleway"/>
                  <a:sym typeface="Raleway"/>
                </a:rPr>
                <a:t>NECESSARY</a:t>
              </a:r>
              <a:r>
                <a:rPr b="0" i="0" lang="en-US" sz="7999" u="none" cap="none" strike="noStrike">
                  <a:solidFill>
                    <a:srgbClr val="F7F9F8"/>
                  </a:solidFill>
                  <a:latin typeface="Raleway"/>
                  <a:ea typeface="Raleway"/>
                  <a:cs typeface="Raleway"/>
                  <a:sym typeface="Raleway"/>
                </a:rPr>
                <a:t>, BUT NOT </a:t>
              </a:r>
              <a:r>
                <a:rPr b="1" i="0" lang="en-US" sz="7999" u="none" cap="none" strike="noStrike">
                  <a:solidFill>
                    <a:srgbClr val="F7F9F8"/>
                  </a:solidFill>
                  <a:latin typeface="Raleway"/>
                  <a:ea typeface="Raleway"/>
                  <a:cs typeface="Raleway"/>
                  <a:sym typeface="Raleway"/>
                </a:rPr>
                <a:t>SUFFICIENT</a:t>
              </a:r>
              <a:r>
                <a:rPr b="0" i="0" lang="en-US" sz="7999" u="none" cap="none" strike="noStrike">
                  <a:solidFill>
                    <a:srgbClr val="F7F9F8"/>
                  </a:solidFill>
                  <a:latin typeface="Raleway"/>
                  <a:ea typeface="Raleway"/>
                  <a:cs typeface="Raleway"/>
                  <a:sym typeface="Raleway"/>
                </a:rPr>
                <a:t> FOR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2500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999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1" name="Google Shape;341;p5"/>
            <p:cNvSpPr txBox="1"/>
            <p:nvPr/>
          </p:nvSpPr>
          <p:spPr>
            <a:xfrm>
              <a:off x="1990741" y="3975572"/>
              <a:ext cx="23425800" cy="5262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500"/>
                <a:buFont typeface="Arial"/>
                <a:buNone/>
              </a:pPr>
              <a:r>
                <a:rPr b="1" i="0" lang="en-US" sz="11500" u="none" cap="none" strike="noStrike">
                  <a:solidFill>
                    <a:srgbClr val="40C6CC"/>
                  </a:solidFill>
                  <a:latin typeface="Raleway"/>
                  <a:ea typeface="Raleway"/>
                  <a:cs typeface="Raleway"/>
                  <a:sym typeface="Raleway"/>
                </a:rPr>
                <a:t>inclusive and exponential growth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2" name="Google Shape;342;p5"/>
            <p:cNvSpPr txBox="1"/>
            <p:nvPr/>
          </p:nvSpPr>
          <p:spPr>
            <a:xfrm>
              <a:off x="1981546" y="10543758"/>
              <a:ext cx="23978876" cy="10849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361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43" name="Google Shape;343;p5"/>
          <p:cNvSpPr/>
          <p:nvPr/>
        </p:nvSpPr>
        <p:spPr>
          <a:xfrm>
            <a:off x="-824814" y="9440562"/>
            <a:ext cx="19937626" cy="1278924"/>
          </a:xfrm>
          <a:prstGeom prst="rect">
            <a:avLst/>
          </a:prstGeom>
          <a:solidFill>
            <a:srgbClr val="40C6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5"/>
          <p:cNvSpPr/>
          <p:nvPr/>
        </p:nvSpPr>
        <p:spPr>
          <a:xfrm>
            <a:off x="-1133732" y="441754"/>
            <a:ext cx="20555466" cy="74141"/>
          </a:xfrm>
          <a:prstGeom prst="rect">
            <a:avLst/>
          </a:prstGeom>
          <a:solidFill>
            <a:srgbClr val="F7F9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9" name="Google Shape;349;p6"/>
          <p:cNvGrpSpPr/>
          <p:nvPr/>
        </p:nvGrpSpPr>
        <p:grpSpPr>
          <a:xfrm>
            <a:off x="340437" y="1827531"/>
            <a:ext cx="17643961" cy="6902920"/>
            <a:chOff x="0" y="-152400"/>
            <a:chExt cx="23525282" cy="9203894"/>
          </a:xfrm>
        </p:grpSpPr>
        <p:sp>
          <p:nvSpPr>
            <p:cNvPr id="350" name="Google Shape;350;p6"/>
            <p:cNvSpPr txBox="1"/>
            <p:nvPr/>
          </p:nvSpPr>
          <p:spPr>
            <a:xfrm>
              <a:off x="0" y="-152400"/>
              <a:ext cx="23525282" cy="681032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332"/>
                <a:buFont typeface="Arial"/>
                <a:buNone/>
              </a:pPr>
              <a:r>
                <a:rPr b="1" i="0" lang="en-US" sz="7332" u="none" cap="none" strike="noStrike">
                  <a:solidFill>
                    <a:srgbClr val="40C6CC"/>
                  </a:solidFill>
                  <a:latin typeface="Raleway"/>
                  <a:ea typeface="Raleway"/>
                  <a:cs typeface="Raleway"/>
                  <a:sym typeface="Raleway"/>
                </a:rPr>
                <a:t>In the next </a:t>
              </a:r>
              <a:r>
                <a:rPr b="1" i="0" lang="en-US" sz="7332" u="none" cap="none" strike="noStrike">
                  <a:solidFill>
                    <a:srgbClr val="FFFFFF"/>
                  </a:solidFill>
                  <a:latin typeface="Raleway"/>
                  <a:ea typeface="Raleway"/>
                  <a:cs typeface="Raleway"/>
                  <a:sym typeface="Raleway"/>
                </a:rPr>
                <a:t>10 years,</a:t>
              </a:r>
              <a:r>
                <a:rPr b="1" i="0" lang="en-US" sz="7332" u="none" cap="none" strike="noStrike">
                  <a:solidFill>
                    <a:srgbClr val="40C6CC"/>
                  </a:solidFill>
                  <a:latin typeface="Raleway"/>
                  <a:ea typeface="Raleway"/>
                  <a:cs typeface="Raleway"/>
                  <a:sym typeface="Raleway"/>
                </a:rPr>
                <a:t> we will see the most revolutionary inventions that man has produced since the </a:t>
              </a:r>
              <a:r>
                <a:rPr b="1" i="0" lang="en-US" sz="7332" u="none" cap="none" strike="noStrike">
                  <a:solidFill>
                    <a:srgbClr val="FFFFFF"/>
                  </a:solidFill>
                  <a:latin typeface="Raleway"/>
                  <a:ea typeface="Raleway"/>
                  <a:cs typeface="Raleway"/>
                  <a:sym typeface="Raleway"/>
                </a:rPr>
                <a:t>invention of the wheel </a:t>
              </a:r>
              <a:r>
                <a:rPr b="1" i="0" lang="en-US" sz="7332" u="none" cap="none" strike="noStrike">
                  <a:solidFill>
                    <a:srgbClr val="40C6CC"/>
                  </a:solidFill>
                  <a:latin typeface="Raleway"/>
                  <a:ea typeface="Raleway"/>
                  <a:cs typeface="Raleway"/>
                  <a:sym typeface="Raleway"/>
                </a:rPr>
                <a:t>(3500 BC)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1" name="Google Shape;351;p6"/>
            <p:cNvSpPr txBox="1"/>
            <p:nvPr/>
          </p:nvSpPr>
          <p:spPr>
            <a:xfrm>
              <a:off x="1668330" y="8260094"/>
              <a:ext cx="20188499" cy="791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25006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707"/>
                <a:buFont typeface="Arial"/>
                <a:buNone/>
              </a:pPr>
              <a:r>
                <a:rPr b="1" i="0" lang="en-US" sz="3707" u="none" cap="none" strike="noStrike">
                  <a:solidFill>
                    <a:srgbClr val="F7F9F8"/>
                  </a:solidFill>
                  <a:latin typeface="Raleway"/>
                  <a:ea typeface="Raleway"/>
                  <a:cs typeface="Raleway"/>
                  <a:sym typeface="Raleway"/>
                </a:rPr>
                <a:t>Andrés Oppeinheimer "Crear o Morir" (2014)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52" name="Google Shape;352;p6"/>
          <p:cNvSpPr/>
          <p:nvPr/>
        </p:nvSpPr>
        <p:spPr>
          <a:xfrm>
            <a:off x="-824814" y="9440562"/>
            <a:ext cx="19937626" cy="1278924"/>
          </a:xfrm>
          <a:prstGeom prst="rect">
            <a:avLst/>
          </a:prstGeom>
          <a:solidFill>
            <a:srgbClr val="40C6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3" name="Google Shape;353;p6"/>
          <p:cNvSpPr/>
          <p:nvPr/>
        </p:nvSpPr>
        <p:spPr>
          <a:xfrm>
            <a:off x="-1133732" y="441754"/>
            <a:ext cx="20555466" cy="74141"/>
          </a:xfrm>
          <a:prstGeom prst="rect">
            <a:avLst/>
          </a:prstGeom>
          <a:solidFill>
            <a:srgbClr val="F7F9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" name="Google Shape;358;p7"/>
          <p:cNvGrpSpPr/>
          <p:nvPr/>
        </p:nvGrpSpPr>
        <p:grpSpPr>
          <a:xfrm>
            <a:off x="-2459896" y="-499387"/>
            <a:ext cx="23407119" cy="11943912"/>
            <a:chOff x="0" y="0"/>
            <a:chExt cx="31209492" cy="15925216"/>
          </a:xfrm>
        </p:grpSpPr>
        <p:sp>
          <p:nvSpPr>
            <p:cNvPr id="359" name="Google Shape;359;p7"/>
            <p:cNvSpPr/>
            <p:nvPr/>
          </p:nvSpPr>
          <p:spPr>
            <a:xfrm>
              <a:off x="0" y="0"/>
              <a:ext cx="31209492" cy="15925216"/>
            </a:xfrm>
            <a:prstGeom prst="rect">
              <a:avLst/>
            </a:prstGeom>
            <a:solidFill>
              <a:srgbClr val="40C6CC">
                <a:alpha val="61176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0" name="Google Shape;360;p7"/>
            <p:cNvSpPr txBox="1"/>
            <p:nvPr/>
          </p:nvSpPr>
          <p:spPr>
            <a:xfrm>
              <a:off x="4191408" y="2973162"/>
              <a:ext cx="22560900" cy="11103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14998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514"/>
                <a:buFont typeface="Arial"/>
                <a:buNone/>
              </a:pPr>
              <a:r>
                <a:rPr b="0" i="0" lang="en-US" sz="8000" u="none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SCIENTIFIC ADVANCES HAVE NOT ONLY CHANGED </a:t>
              </a:r>
              <a:r>
                <a:rPr b="1" i="0" lang="en-US" sz="8000" u="none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OUR LIVES, </a:t>
              </a:r>
              <a:r>
                <a:rPr b="0" i="0" lang="en-US" sz="8000" u="none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BUT THEY ALSO DETERMINE WHICH </a:t>
              </a:r>
              <a:r>
                <a:rPr b="1" i="0" lang="en-US" sz="8000" u="none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COUNTRIES</a:t>
              </a:r>
              <a:r>
                <a:rPr b="0" i="0" lang="en-US" sz="8000" u="none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 </a:t>
              </a:r>
              <a:r>
                <a:rPr b="0" i="0" lang="en-US" sz="8000" u="sng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PROGRESS</a:t>
              </a:r>
              <a:r>
                <a:rPr b="0" i="0" lang="en-US" sz="8000" u="none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 AND WHICH ARE LEFT BEHIND </a:t>
              </a:r>
              <a:endParaRPr b="0" i="0" sz="8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61" name="Google Shape;361;p7"/>
          <p:cNvSpPr/>
          <p:nvPr/>
        </p:nvSpPr>
        <p:spPr>
          <a:xfrm>
            <a:off x="-962588" y="443549"/>
            <a:ext cx="20555466" cy="74141"/>
          </a:xfrm>
          <a:prstGeom prst="rect">
            <a:avLst/>
          </a:prstGeom>
          <a:solidFill>
            <a:srgbClr val="F7F9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231F1D"/>
        </a:solidFill>
      </p:bgPr>
    </p:bg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6" name="Google Shape;366;p8"/>
          <p:cNvGrpSpPr/>
          <p:nvPr/>
        </p:nvGrpSpPr>
        <p:grpSpPr>
          <a:xfrm>
            <a:off x="1028700" y="246063"/>
            <a:ext cx="17125577" cy="6124044"/>
            <a:chOff x="0" y="38100"/>
            <a:chExt cx="22834105" cy="8165392"/>
          </a:xfrm>
        </p:grpSpPr>
        <p:sp>
          <p:nvSpPr>
            <p:cNvPr id="367" name="Google Shape;367;p8"/>
            <p:cNvSpPr txBox="1"/>
            <p:nvPr/>
          </p:nvSpPr>
          <p:spPr>
            <a:xfrm>
              <a:off x="0" y="3629505"/>
              <a:ext cx="20118150" cy="45739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365055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25001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427"/>
                <a:buFont typeface="Arial"/>
                <a:buNone/>
              </a:pPr>
              <a:r>
                <a:rPr b="1" i="0" lang="en-US" sz="16427" u="none" cap="none" strike="noStrike">
                  <a:solidFill>
                    <a:srgbClr val="F7F9F8"/>
                  </a:solidFill>
                  <a:latin typeface="Raleway"/>
                  <a:ea typeface="Raleway"/>
                  <a:cs typeface="Raleway"/>
                  <a:sym typeface="Raleway"/>
                </a:rPr>
                <a:t>20 YEARS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8" name="Google Shape;368;p8"/>
            <p:cNvSpPr txBox="1"/>
            <p:nvPr/>
          </p:nvSpPr>
          <p:spPr>
            <a:xfrm>
              <a:off x="0" y="38100"/>
              <a:ext cx="22834105" cy="323047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213"/>
                <a:buFont typeface="Arial"/>
                <a:buNone/>
              </a:pPr>
              <a:r>
                <a:rPr b="0" i="0" lang="en-US" sz="8213" u="none" cap="none" strike="noStrike">
                  <a:solidFill>
                    <a:srgbClr val="40C6CC"/>
                  </a:solidFill>
                  <a:latin typeface="Raleway"/>
                  <a:ea typeface="Raleway"/>
                  <a:cs typeface="Raleway"/>
                  <a:sym typeface="Raleway"/>
                </a:rPr>
                <a:t>WITH A </a:t>
              </a:r>
              <a:r>
                <a:rPr b="1" i="0" lang="en-US" sz="8213" u="none" cap="none" strike="noStrike">
                  <a:solidFill>
                    <a:srgbClr val="40C6CC"/>
                  </a:solidFill>
                  <a:latin typeface="Raleway"/>
                  <a:ea typeface="Raleway"/>
                  <a:cs typeface="Raleway"/>
                  <a:sym typeface="Raleway"/>
                </a:rPr>
                <a:t>4.2%</a:t>
              </a:r>
              <a:r>
                <a:rPr b="0" i="0" lang="en-US" sz="8213" u="none" cap="none" strike="noStrike">
                  <a:solidFill>
                    <a:srgbClr val="40C6CC"/>
                  </a:solidFill>
                  <a:latin typeface="Raleway"/>
                  <a:ea typeface="Raleway"/>
                  <a:cs typeface="Raleway"/>
                  <a:sym typeface="Raleway"/>
                </a:rPr>
                <a:t> GROWTH RATE </a:t>
              </a:r>
              <a:r>
                <a:rPr b="1" i="0" lang="en-US" sz="8213" u="none" cap="none" strike="noStrike">
                  <a:solidFill>
                    <a:srgbClr val="40C6CC"/>
                  </a:solidFill>
                  <a:latin typeface="Raleway"/>
                  <a:ea typeface="Raleway"/>
                  <a:cs typeface="Raleway"/>
                  <a:sym typeface="Raleway"/>
                </a:rPr>
                <a:t>PARAGUAY </a:t>
              </a:r>
              <a:r>
                <a:rPr b="0" i="0" lang="en-US" sz="8213" u="none" cap="none" strike="noStrike">
                  <a:solidFill>
                    <a:srgbClr val="40C6CC"/>
                  </a:solidFill>
                  <a:latin typeface="Raleway"/>
                  <a:ea typeface="Raleway"/>
                  <a:cs typeface="Raleway"/>
                  <a:sym typeface="Raleway"/>
                </a:rPr>
                <a:t>WILL NEED...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69" name="Google Shape;369;p8"/>
          <p:cNvSpPr/>
          <p:nvPr/>
        </p:nvSpPr>
        <p:spPr>
          <a:xfrm>
            <a:off x="426308" y="-531341"/>
            <a:ext cx="74141" cy="11349681"/>
          </a:xfrm>
          <a:prstGeom prst="rect">
            <a:avLst/>
          </a:prstGeom>
          <a:solidFill>
            <a:srgbClr val="40C6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70" name="Google Shape;370;p8"/>
          <p:cNvGrpSpPr/>
          <p:nvPr/>
        </p:nvGrpSpPr>
        <p:grpSpPr>
          <a:xfrm>
            <a:off x="-823870" y="9145362"/>
            <a:ext cx="19936684" cy="1574125"/>
            <a:chOff x="0" y="0"/>
            <a:chExt cx="26582245" cy="2098833"/>
          </a:xfrm>
        </p:grpSpPr>
        <p:sp>
          <p:nvSpPr>
            <p:cNvPr id="371" name="Google Shape;371;p8"/>
            <p:cNvSpPr/>
            <p:nvPr/>
          </p:nvSpPr>
          <p:spPr>
            <a:xfrm>
              <a:off x="0" y="0"/>
              <a:ext cx="26582245" cy="2098833"/>
            </a:xfrm>
            <a:prstGeom prst="rect">
              <a:avLst/>
            </a:prstGeom>
            <a:solidFill>
              <a:srgbClr val="40C6C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" name="Google Shape;372;p8"/>
            <p:cNvSpPr txBox="1"/>
            <p:nvPr/>
          </p:nvSpPr>
          <p:spPr>
            <a:xfrm>
              <a:off x="8768370" y="348585"/>
              <a:ext cx="15878074" cy="77741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r">
                <a:lnSpc>
                  <a:spcPct val="14002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99"/>
                <a:buFont typeface="Arial"/>
                <a:buNone/>
              </a:pPr>
              <a:r>
                <a:rPr b="1" i="0" lang="en-US" sz="1699" u="none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Source</a:t>
              </a:r>
              <a:r>
                <a:rPr b="0" i="0" lang="en-US" sz="1699" u="none" cap="none" strike="noStrike">
                  <a:solidFill>
                    <a:srgbClr val="231F1D"/>
                  </a:solidFill>
                  <a:latin typeface="Raleway"/>
                  <a:ea typeface="Raleway"/>
                  <a:cs typeface="Raleway"/>
                  <a:sym typeface="Raleway"/>
                </a:rPr>
                <a:t>: Rule of 70 using World Bank definition for high-income economies (GDP/Capita of US$ 12,055) and Paraguay's GDP/Capita of US$ 5,650 (2018).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73" name="Google Shape;373;p8"/>
          <p:cNvSpPr txBox="1"/>
          <p:nvPr/>
        </p:nvSpPr>
        <p:spPr>
          <a:xfrm>
            <a:off x="1028700" y="6458143"/>
            <a:ext cx="16647105" cy="242422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0"/>
              <a:buFont typeface="Arial"/>
              <a:buNone/>
            </a:pPr>
            <a:r>
              <a:rPr b="0" i="0" lang="en-US" sz="7000" u="none" cap="none" strike="noStrike">
                <a:solidFill>
                  <a:srgbClr val="40C6CC"/>
                </a:solidFill>
                <a:latin typeface="Raleway"/>
                <a:ea typeface="Raleway"/>
                <a:cs typeface="Raleway"/>
                <a:sym typeface="Raleway"/>
              </a:rPr>
              <a:t>IN ORDER TO CONVERT ITSELF INTO </a:t>
            </a:r>
            <a:r>
              <a:rPr b="1" i="0" lang="en-US" sz="7000" u="none" cap="none" strike="noStrike">
                <a:solidFill>
                  <a:srgbClr val="40C6CC"/>
                </a:solidFill>
                <a:latin typeface="Raleway"/>
                <a:ea typeface="Raleway"/>
                <a:cs typeface="Raleway"/>
                <a:sym typeface="Raleway"/>
              </a:rPr>
              <a:t>A HIGH-INCOME COUNTRY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" name="Google Shape;378;p10"/>
          <p:cNvGrpSpPr/>
          <p:nvPr/>
        </p:nvGrpSpPr>
        <p:grpSpPr>
          <a:xfrm>
            <a:off x="388550" y="250158"/>
            <a:ext cx="17244451" cy="8379167"/>
            <a:chOff x="-1960382" y="0"/>
            <a:chExt cx="22992599" cy="11172223"/>
          </a:xfrm>
        </p:grpSpPr>
        <p:pic>
          <p:nvPicPr>
            <p:cNvPr id="379" name="Google Shape;379;p10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7521149" y="0"/>
              <a:ext cx="4029527" cy="40295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0" name="Google Shape;380;p10"/>
            <p:cNvSpPr txBox="1"/>
            <p:nvPr/>
          </p:nvSpPr>
          <p:spPr>
            <a:xfrm>
              <a:off x="-1960382" y="4029523"/>
              <a:ext cx="22992599" cy="7142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02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642"/>
                <a:buFont typeface="Arial"/>
                <a:buNone/>
              </a:pPr>
              <a:r>
                <a:rPr b="1" i="0" lang="en-US" sz="7642" u="none" cap="none" strike="noStrike">
                  <a:solidFill>
                    <a:srgbClr val="40C6CC"/>
                  </a:solidFill>
                  <a:latin typeface="Raleway"/>
                  <a:ea typeface="Raleway"/>
                  <a:cs typeface="Raleway"/>
                  <a:sym typeface="Raleway"/>
                </a:rPr>
                <a:t>How can Paraguay continue to position itself in the technological value chain and utilize innovation?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81" name="Google Shape;381;p10"/>
          <p:cNvSpPr/>
          <p:nvPr/>
        </p:nvSpPr>
        <p:spPr>
          <a:xfrm>
            <a:off x="-862914" y="9440562"/>
            <a:ext cx="19937626" cy="1278924"/>
          </a:xfrm>
          <a:prstGeom prst="rect">
            <a:avLst/>
          </a:prstGeom>
          <a:solidFill>
            <a:srgbClr val="40C6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6d45c3f9d7_1_2"/>
          <p:cNvSpPr/>
          <p:nvPr/>
        </p:nvSpPr>
        <p:spPr>
          <a:xfrm>
            <a:off x="-824814" y="9440562"/>
            <a:ext cx="19937699" cy="1278900"/>
          </a:xfrm>
          <a:prstGeom prst="rect">
            <a:avLst/>
          </a:prstGeom>
          <a:solidFill>
            <a:srgbClr val="40C6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87" name="Google Shape;387;g6d45c3f9d7_1_2"/>
          <p:cNvGrpSpPr/>
          <p:nvPr/>
        </p:nvGrpSpPr>
        <p:grpSpPr>
          <a:xfrm>
            <a:off x="95038" y="566407"/>
            <a:ext cx="18097985" cy="9154182"/>
            <a:chOff x="-1847071" y="-76200"/>
            <a:chExt cx="23611200" cy="12738912"/>
          </a:xfrm>
        </p:grpSpPr>
        <p:sp>
          <p:nvSpPr>
            <p:cNvPr id="388" name="Google Shape;388;g6d45c3f9d7_1_2"/>
            <p:cNvSpPr txBox="1"/>
            <p:nvPr/>
          </p:nvSpPr>
          <p:spPr>
            <a:xfrm>
              <a:off x="2335744" y="-76200"/>
              <a:ext cx="15132600" cy="854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298888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9" name="Google Shape;389;g6d45c3f9d7_1_2"/>
            <p:cNvSpPr txBox="1"/>
            <p:nvPr/>
          </p:nvSpPr>
          <p:spPr>
            <a:xfrm>
              <a:off x="-1847071" y="778212"/>
              <a:ext cx="23611200" cy="11884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810"/>
                <a:buFont typeface="Arial"/>
                <a:buNone/>
              </a:pPr>
              <a:r>
                <a:rPr b="0" i="0" lang="en-US" sz="14500" u="none" cap="none" strike="noStrike">
                  <a:solidFill>
                    <a:srgbClr val="40C6CC"/>
                  </a:solidFill>
                  <a:latin typeface="Raleway Black"/>
                  <a:ea typeface="Raleway Black"/>
                  <a:cs typeface="Raleway Black"/>
                  <a:sym typeface="Raleway Black"/>
                </a:rPr>
                <a:t>NATIONAL </a:t>
              </a:r>
              <a:r>
                <a:rPr b="0" i="1" lang="en-US" sz="14500" u="none" cap="none" strike="noStrike">
                  <a:solidFill>
                    <a:srgbClr val="FFFFFF"/>
                  </a:solidFill>
                  <a:latin typeface="Raleway Black"/>
                  <a:ea typeface="Raleway Black"/>
                  <a:cs typeface="Raleway Black"/>
                  <a:sym typeface="Raleway Black"/>
                </a:rPr>
                <a:t>INNOVATION </a:t>
              </a:r>
              <a:r>
                <a:rPr b="0" i="0" lang="en-US" sz="14500" u="none" cap="none" strike="noStrike">
                  <a:solidFill>
                    <a:srgbClr val="40C6CC"/>
                  </a:solidFill>
                  <a:latin typeface="Raleway Black"/>
                  <a:ea typeface="Raleway Black"/>
                  <a:cs typeface="Raleway Black"/>
                  <a:sym typeface="Raleway Black"/>
                </a:rPr>
                <a:t>STRATEGY</a:t>
              </a:r>
              <a:endParaRPr b="0" i="1" sz="14500" u="none" cap="none" strike="noStrike">
                <a:solidFill>
                  <a:srgbClr val="FFFFFF"/>
                </a:solidFill>
                <a:latin typeface="Raleway Black"/>
                <a:ea typeface="Raleway Black"/>
                <a:cs typeface="Raleway Black"/>
                <a:sym typeface="Raleway Black"/>
              </a:endParaRPr>
            </a:p>
          </p:txBody>
        </p:sp>
      </p:grpSp>
      <p:sp>
        <p:nvSpPr>
          <p:cNvPr id="390" name="Google Shape;390;g6d45c3f9d7_1_2"/>
          <p:cNvSpPr txBox="1"/>
          <p:nvPr/>
        </p:nvSpPr>
        <p:spPr>
          <a:xfrm>
            <a:off x="0" y="9688133"/>
            <a:ext cx="18288001" cy="783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399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r>
              <a:rPr b="1" i="0" lang="en-US" sz="45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ACADEMIA - PRIVATE SECTOR - CIVIL SOCIETY - GOVERNMENT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231F1D"/>
        </a:solidFill>
      </p:bgPr>
    </p:bg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6ca3a061c1_0_26"/>
          <p:cNvSpPr txBox="1"/>
          <p:nvPr/>
        </p:nvSpPr>
        <p:spPr>
          <a:xfrm>
            <a:off x="613900" y="667050"/>
            <a:ext cx="17221800" cy="1401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1" i="0" lang="en-US" sz="8000" u="none" cap="none" strike="noStrike">
                <a:solidFill>
                  <a:srgbClr val="40C6CC"/>
                </a:solidFill>
                <a:latin typeface="Arimo"/>
                <a:ea typeface="Arimo"/>
                <a:cs typeface="Arimo"/>
                <a:sym typeface="Arimo"/>
              </a:rPr>
              <a:t>WHAT DO WE WANT TO ACHIEVE? </a:t>
            </a:r>
            <a:endParaRPr b="1" i="0" sz="8000" u="none" cap="none" strike="noStrike">
              <a:solidFill>
                <a:srgbClr val="40C6CC"/>
              </a:solidFill>
              <a:latin typeface="Arimo"/>
              <a:ea typeface="Arimo"/>
              <a:cs typeface="Arimo"/>
              <a:sym typeface="Arimo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1" i="0" lang="en-US" sz="8000" u="none" cap="none" strike="noStrike">
                <a:solidFill>
                  <a:srgbClr val="40C6CC"/>
                </a:solidFill>
                <a:latin typeface="Arimo"/>
                <a:ea typeface="Arimo"/>
                <a:cs typeface="Arimo"/>
                <a:sym typeface="Arimo"/>
              </a:rPr>
              <a:t>To use </a:t>
            </a:r>
            <a:r>
              <a:rPr b="1" i="0" lang="en-US" sz="80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innovation</a:t>
            </a:r>
            <a:r>
              <a:rPr b="1" i="0" lang="en-US" sz="8000" u="none" cap="none" strike="noStrike">
                <a:solidFill>
                  <a:srgbClr val="40C6CC"/>
                </a:solidFill>
                <a:latin typeface="Arimo"/>
                <a:ea typeface="Arimo"/>
                <a:cs typeface="Arimo"/>
                <a:sym typeface="Arimo"/>
              </a:rPr>
              <a:t> to accelerate </a:t>
            </a:r>
            <a:r>
              <a:rPr b="1" i="0" lang="en-US" sz="80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inclusive</a:t>
            </a:r>
            <a:r>
              <a:rPr b="1" i="0" lang="en-US" sz="8000" u="none" cap="none" strike="noStrike">
                <a:solidFill>
                  <a:srgbClr val="40C6CC"/>
                </a:solidFill>
                <a:latin typeface="Arimo"/>
                <a:ea typeface="Arimo"/>
                <a:cs typeface="Arimo"/>
                <a:sym typeface="Arimo"/>
              </a:rPr>
              <a:t> and </a:t>
            </a:r>
            <a:r>
              <a:rPr b="1" i="0" lang="en-US" sz="80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sustainable</a:t>
            </a:r>
            <a:r>
              <a:rPr b="1" i="0" lang="en-US" sz="8000" u="none" cap="none" strike="noStrike">
                <a:solidFill>
                  <a:srgbClr val="40C6CC"/>
                </a:solidFill>
                <a:latin typeface="Arimo"/>
                <a:ea typeface="Arimo"/>
                <a:cs typeface="Arimo"/>
                <a:sym typeface="Arimo"/>
              </a:rPr>
              <a:t> development in Paraguay</a:t>
            </a:r>
            <a:endParaRPr b="1" i="0" sz="8000" u="none" cap="none" strike="noStrike">
              <a:solidFill>
                <a:srgbClr val="40C6CC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231F1D"/>
        </a:solidFill>
      </p:bgPr>
    </p:bg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6ca3a061c1_0_22"/>
          <p:cNvSpPr txBox="1"/>
          <p:nvPr/>
        </p:nvSpPr>
        <p:spPr>
          <a:xfrm>
            <a:off x="515242" y="369595"/>
            <a:ext cx="17257500" cy="6804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3998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600"/>
              <a:buFont typeface="Arial"/>
              <a:buNone/>
            </a:pPr>
            <a:r>
              <a:rPr b="0" i="0" lang="en-US" sz="9600" u="none" cap="none" strike="noStrike">
                <a:solidFill>
                  <a:srgbClr val="40C6CC"/>
                </a:solidFill>
                <a:latin typeface="Arimo"/>
                <a:ea typeface="Arimo"/>
                <a:cs typeface="Arimo"/>
                <a:sym typeface="Arimo"/>
              </a:rPr>
              <a:t>To Innovate</a:t>
            </a:r>
            <a:r>
              <a:rPr b="0" i="0" lang="en-US" sz="96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 is to convert </a:t>
            </a:r>
            <a:r>
              <a:rPr b="1" i="0" lang="en-US" sz="96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knowledge</a:t>
            </a:r>
            <a:r>
              <a:rPr b="0" i="0" lang="en-US" sz="96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 and </a:t>
            </a:r>
            <a:r>
              <a:rPr b="1" i="0" lang="en-US" sz="96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creativity</a:t>
            </a:r>
            <a:r>
              <a:rPr b="0" i="0" lang="en-US" sz="96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 into improved </a:t>
            </a:r>
            <a:r>
              <a:rPr b="1" i="0" lang="en-US" sz="96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well-being,</a:t>
            </a:r>
            <a:r>
              <a:rPr b="0" i="0" lang="en-US" sz="96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b="1" i="0" lang="en-US" sz="96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financial resources,</a:t>
            </a:r>
            <a:r>
              <a:rPr b="0" i="0" lang="en-US" sz="96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 and a </a:t>
            </a:r>
            <a:r>
              <a:rPr b="1" i="0" lang="en-US" sz="96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better future </a:t>
            </a:r>
            <a:r>
              <a:rPr b="0" i="0" lang="en-US" sz="96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for citizens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231F1D"/>
        </a:solidFill>
      </p:bgPr>
    </p:bg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6ca3a061c1_0_3"/>
          <p:cNvSpPr txBox="1"/>
          <p:nvPr/>
        </p:nvSpPr>
        <p:spPr>
          <a:xfrm>
            <a:off x="1020225" y="8407800"/>
            <a:ext cx="16861500" cy="1879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400"/>
              <a:buFont typeface="Arial"/>
              <a:buNone/>
            </a:pPr>
            <a:r>
              <a:rPr b="1" i="0" lang="en-US" sz="64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Trip to Medellín - Colombia</a:t>
            </a:r>
            <a:endParaRPr b="1" i="0" sz="3500" u="none" cap="none" strike="noStrike">
              <a:solidFill>
                <a:srgbClr val="FFFFFF"/>
              </a:solidFill>
              <a:latin typeface="Arimo"/>
              <a:ea typeface="Arimo"/>
              <a:cs typeface="Arimo"/>
              <a:sym typeface="Arimo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400"/>
              <a:buFont typeface="Arial"/>
              <a:buNone/>
            </a:pPr>
            <a:r>
              <a:rPr b="1" i="0" lang="en-US" sz="35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(Nov 18)</a:t>
            </a:r>
            <a:endParaRPr b="0" i="0" sz="3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6" name="Google Shape;406;g6ca3a061c1_0_3"/>
          <p:cNvPicPr preferRelativeResize="0"/>
          <p:nvPr/>
        </p:nvPicPr>
        <p:blipFill rotWithShape="1">
          <a:blip r:embed="rId3">
            <a:alphaModFix/>
          </a:blip>
          <a:srcRect b="7727" l="0" r="0" t="7727"/>
          <a:stretch/>
        </p:blipFill>
        <p:spPr>
          <a:xfrm>
            <a:off x="1728697" y="489668"/>
            <a:ext cx="15182620" cy="79900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231F1D"/>
        </a:solidFill>
      </p:bgPr>
    </p:bg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" name="Google Shape;411;g6ca3a061c1_0_39"/>
          <p:cNvPicPr preferRelativeResize="0"/>
          <p:nvPr/>
        </p:nvPicPr>
        <p:blipFill rotWithShape="1">
          <a:blip r:embed="rId3">
            <a:alphaModFix/>
          </a:blip>
          <a:srcRect b="5562" l="0" r="0" t="3693"/>
          <a:stretch/>
        </p:blipFill>
        <p:spPr>
          <a:xfrm>
            <a:off x="2966700" y="269850"/>
            <a:ext cx="11630400" cy="8401675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g6ca3a061c1_0_39"/>
          <p:cNvSpPr txBox="1"/>
          <p:nvPr/>
        </p:nvSpPr>
        <p:spPr>
          <a:xfrm>
            <a:off x="2966700" y="8671525"/>
            <a:ext cx="12354599" cy="15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400"/>
              <a:buFont typeface="Arial"/>
              <a:buNone/>
            </a:pPr>
            <a:r>
              <a:rPr b="1" i="0" lang="en-US" sz="45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Government Response - National Decree</a:t>
            </a:r>
            <a:endParaRPr b="1" i="0" sz="3500" u="none" cap="none" strike="noStrike">
              <a:solidFill>
                <a:srgbClr val="FFFFFF"/>
              </a:solidFill>
              <a:latin typeface="Arimo"/>
              <a:ea typeface="Arimo"/>
              <a:cs typeface="Arimo"/>
              <a:sym typeface="Arimo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400"/>
              <a:buFont typeface="Arial"/>
              <a:buNone/>
            </a:pPr>
            <a:r>
              <a:rPr b="1" i="0" lang="en-US" sz="3500" u="none" cap="none" strike="noStrike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August - 19</a:t>
            </a:r>
            <a:endParaRPr b="1" i="0" sz="3500" u="none" cap="none" strike="noStrike">
              <a:solidFill>
                <a:srgbClr val="FFFFFF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g6d1728e8c5_0_0"/>
          <p:cNvSpPr txBox="1"/>
          <p:nvPr/>
        </p:nvSpPr>
        <p:spPr>
          <a:xfrm>
            <a:off x="1250700" y="762000"/>
            <a:ext cx="15819600" cy="2125500"/>
          </a:xfrm>
          <a:prstGeom prst="rect">
            <a:avLst/>
          </a:prstGeom>
          <a:noFill/>
          <a:ln>
            <a:noFill/>
          </a:ln>
          <a:effectLst>
            <a:outerShdw blurRad="42863" rotWithShape="0" algn="bl" dir="5400000" dist="9525">
              <a:srgbClr val="000000">
                <a:alpha val="20000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0" lang="en-US" sz="7200" u="none" cap="none" strike="noStrike">
                <a:solidFill>
                  <a:srgbClr val="000000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MULTI-SECTOR </a:t>
            </a:r>
            <a:r>
              <a:rPr b="0" i="0" lang="en-US" sz="7200" u="none" cap="none" strike="noStrike">
                <a:solidFill>
                  <a:srgbClr val="EFB930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OVERSIGHT</a:t>
            </a:r>
            <a:endParaRPr b="0" i="0" sz="7200" u="none" cap="none" strike="noStrike">
              <a:solidFill>
                <a:srgbClr val="EFB930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418" name="Google Shape;418;g6d1728e8c5_0_0"/>
          <p:cNvSpPr/>
          <p:nvPr/>
        </p:nvSpPr>
        <p:spPr>
          <a:xfrm>
            <a:off x="1022550" y="3909122"/>
            <a:ext cx="4417800" cy="2323800"/>
          </a:xfrm>
          <a:prstGeom prst="flowChartAlternateProcess">
            <a:avLst/>
          </a:prstGeom>
          <a:solidFill>
            <a:srgbClr val="F7D33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b="1" i="0" lang="en-US" sz="41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SOCIAL</a:t>
            </a:r>
            <a:r>
              <a:rPr b="0" i="0" lang="en-US" sz="41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b="0" i="0" sz="41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19" name="Google Shape;419;g6d1728e8c5_0_0"/>
          <p:cNvSpPr/>
          <p:nvPr/>
        </p:nvSpPr>
        <p:spPr>
          <a:xfrm>
            <a:off x="6681551" y="3874350"/>
            <a:ext cx="4512600" cy="2414100"/>
          </a:xfrm>
          <a:prstGeom prst="flowChartAlternateProcess">
            <a:avLst/>
          </a:prstGeom>
          <a:solidFill>
            <a:srgbClr val="F7D33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b="1" i="0" lang="en-US" sz="41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PRIVATE SECTOR</a:t>
            </a:r>
            <a:endParaRPr b="1" i="0" sz="41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20" name="Google Shape;420;g6d1728e8c5_0_0"/>
          <p:cNvSpPr/>
          <p:nvPr/>
        </p:nvSpPr>
        <p:spPr>
          <a:xfrm>
            <a:off x="12452850" y="3908350"/>
            <a:ext cx="4617600" cy="2323800"/>
          </a:xfrm>
          <a:prstGeom prst="flowChartAlternateProcess">
            <a:avLst/>
          </a:prstGeom>
          <a:solidFill>
            <a:srgbClr val="F7D330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b="1" i="0" lang="en-US" sz="41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PUBLIC SECTOR</a:t>
            </a:r>
            <a:endParaRPr b="1" i="0" sz="41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421" name="Google Shape;421;g6d1728e8c5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98250" y="6636329"/>
            <a:ext cx="3466399" cy="847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g6d1728e8c5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166802" y="6685324"/>
            <a:ext cx="3245201" cy="74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" name="Google Shape;423;g6d1728e8c5_0_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037200" y="7483451"/>
            <a:ext cx="2388501" cy="21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424" name="Google Shape;424;g6d1728e8c5_0_0"/>
          <p:cNvSpPr/>
          <p:nvPr/>
        </p:nvSpPr>
        <p:spPr>
          <a:xfrm>
            <a:off x="1041600" y="2833300"/>
            <a:ext cx="16048501" cy="847200"/>
          </a:xfrm>
          <a:prstGeom prst="rect">
            <a:avLst/>
          </a:prstGeom>
          <a:solidFill>
            <a:srgbClr val="F8D05A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INNOVATION</a:t>
            </a:r>
            <a:endParaRPr b="0" i="0" sz="4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5" name="Google Shape;425;g6d1728e8c5_0_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951843" y="6379399"/>
            <a:ext cx="2227782" cy="136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6" name="Google Shape;426;g6d1728e8c5_0_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111199" y="7740401"/>
            <a:ext cx="5698700" cy="154855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g6d1728e8c5_0_0"/>
          <p:cNvPicPr preferRelativeResize="0"/>
          <p:nvPr/>
        </p:nvPicPr>
        <p:blipFill rotWithShape="1">
          <a:blip r:embed="rId8">
            <a:alphaModFix/>
          </a:blip>
          <a:srcRect b="21270" l="6072" r="1759" t="14835"/>
          <a:stretch/>
        </p:blipFill>
        <p:spPr>
          <a:xfrm>
            <a:off x="12747774" y="7682250"/>
            <a:ext cx="4083250" cy="1664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g6d1728e8c5_0_4954"/>
          <p:cNvSpPr txBox="1"/>
          <p:nvPr>
            <p:ph type="ctrTitle"/>
          </p:nvPr>
        </p:nvSpPr>
        <p:spPr>
          <a:xfrm>
            <a:off x="5257800" y="8822050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US" sz="5000"/>
              <a:t>Driving Team</a:t>
            </a:r>
            <a:endParaRPr b="1" sz="5000"/>
          </a:p>
        </p:txBody>
      </p:sp>
      <p:sp>
        <p:nvSpPr>
          <p:cNvPr id="433" name="Google Shape;433;g6d1728e8c5_0_4954"/>
          <p:cNvSpPr/>
          <p:nvPr/>
        </p:nvSpPr>
        <p:spPr>
          <a:xfrm>
            <a:off x="10953000" y="3311725"/>
            <a:ext cx="3447000" cy="3417000"/>
          </a:xfrm>
          <a:prstGeom prst="ellipse">
            <a:avLst/>
          </a:prstGeom>
          <a:solidFill>
            <a:srgbClr val="FF99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US" sz="3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National Innovation Strategy</a:t>
            </a:r>
            <a:endParaRPr b="1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4" name="Google Shape;434;g6d1728e8c5_0_4954"/>
          <p:cNvSpPr/>
          <p:nvPr/>
        </p:nvSpPr>
        <p:spPr>
          <a:xfrm>
            <a:off x="3490526" y="3994651"/>
            <a:ext cx="2006100" cy="2076300"/>
          </a:xfrm>
          <a:prstGeom prst="ellipse">
            <a:avLst/>
          </a:prstGeom>
          <a:solidFill>
            <a:srgbClr val="FFE5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b="1" i="0" lang="en-US" sz="25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Public Sector</a:t>
            </a:r>
            <a:endParaRPr b="1" i="0" sz="2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g6d1728e8c5_0_4954"/>
          <p:cNvSpPr/>
          <p:nvPr/>
        </p:nvSpPr>
        <p:spPr>
          <a:xfrm>
            <a:off x="11548500" y="432275"/>
            <a:ext cx="2256000" cy="2212500"/>
          </a:xfrm>
          <a:prstGeom prst="ellipse">
            <a:avLst/>
          </a:prstGeom>
          <a:solidFill>
            <a:srgbClr val="FFD966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b="1" i="0" lang="en-US" sz="25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Private Sector</a:t>
            </a:r>
            <a:endParaRPr b="1" i="0" sz="2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6" name="Google Shape;436;g6d1728e8c5_0_4954"/>
          <p:cNvSpPr/>
          <p:nvPr/>
        </p:nvSpPr>
        <p:spPr>
          <a:xfrm>
            <a:off x="11548500" y="7395675"/>
            <a:ext cx="2256000" cy="2212500"/>
          </a:xfrm>
          <a:prstGeom prst="ellipse">
            <a:avLst/>
          </a:prstGeom>
          <a:solidFill>
            <a:srgbClr val="FFD966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b="1" i="0" lang="en-US" sz="25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Civil Society</a:t>
            </a:r>
            <a:endParaRPr b="1" i="0" sz="2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7" name="Google Shape;437;g6d1728e8c5_0_4954"/>
          <p:cNvSpPr/>
          <p:nvPr/>
        </p:nvSpPr>
        <p:spPr>
          <a:xfrm>
            <a:off x="4370250" y="959775"/>
            <a:ext cx="2256000" cy="2212500"/>
          </a:xfrm>
          <a:prstGeom prst="ellipse">
            <a:avLst/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b="0" i="0" lang="en-US" sz="25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Treasury</a:t>
            </a:r>
            <a:endParaRPr b="0" i="0" sz="2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g6d1728e8c5_0_4954"/>
          <p:cNvSpPr/>
          <p:nvPr/>
        </p:nvSpPr>
        <p:spPr>
          <a:xfrm>
            <a:off x="6190375" y="2644775"/>
            <a:ext cx="2256000" cy="2212500"/>
          </a:xfrm>
          <a:prstGeom prst="ellipse">
            <a:avLst/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Industry &amp; Commerce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9" name="Google Shape;439;g6d1728e8c5_0_4954"/>
          <p:cNvSpPr/>
          <p:nvPr/>
        </p:nvSpPr>
        <p:spPr>
          <a:xfrm>
            <a:off x="1554000" y="959775"/>
            <a:ext cx="2369400" cy="2212500"/>
          </a:xfrm>
          <a:prstGeom prst="ellipse">
            <a:avLst/>
          </a:prstGeom>
          <a:solidFill>
            <a:srgbClr val="FFFFFF"/>
          </a:solidFill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1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Presidential Delivery Unit</a:t>
            </a:r>
            <a:endParaRPr b="1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g6d1728e8c5_0_4954"/>
          <p:cNvSpPr/>
          <p:nvPr/>
        </p:nvSpPr>
        <p:spPr>
          <a:xfrm>
            <a:off x="801775" y="5771525"/>
            <a:ext cx="2256000" cy="2212500"/>
          </a:xfrm>
          <a:prstGeom prst="ellipse">
            <a:avLst/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Secretariat of Economic Development </a:t>
            </a:r>
            <a:endParaRPr b="0" i="0" sz="19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1" name="Google Shape;441;g6d1728e8c5_0_4954"/>
          <p:cNvSpPr/>
          <p:nvPr/>
        </p:nvSpPr>
        <p:spPr>
          <a:xfrm>
            <a:off x="3316763" y="6893325"/>
            <a:ext cx="2256000" cy="2212500"/>
          </a:xfrm>
          <a:prstGeom prst="ellipse">
            <a:avLst/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Ministry of Information, Technology,  &amp; Information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2" name="Google Shape;442;g6d1728e8c5_0_4954"/>
          <p:cNvSpPr/>
          <p:nvPr/>
        </p:nvSpPr>
        <p:spPr>
          <a:xfrm>
            <a:off x="5915488" y="5744963"/>
            <a:ext cx="2256000" cy="2212500"/>
          </a:xfrm>
          <a:prstGeom prst="ellipse">
            <a:avLst/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Council on Science &amp; Technology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g6d1728e8c5_0_4954"/>
          <p:cNvSpPr/>
          <p:nvPr/>
        </p:nvSpPr>
        <p:spPr>
          <a:xfrm>
            <a:off x="331850" y="3197925"/>
            <a:ext cx="2256000" cy="2212500"/>
          </a:xfrm>
          <a:prstGeom prst="ellipse">
            <a:avLst/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Ministry of Work, Jobs, &amp; Social Security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g6d1728e8c5_0_4954"/>
          <p:cNvSpPr/>
          <p:nvPr/>
        </p:nvSpPr>
        <p:spPr>
          <a:xfrm>
            <a:off x="15614450" y="3635600"/>
            <a:ext cx="2509800" cy="2415000"/>
          </a:xfrm>
          <a:prstGeom prst="ellipse">
            <a:avLst/>
          </a:prstGeom>
          <a:solidFill>
            <a:srgbClr val="FFD966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Academia &amp; Scientific Community</a:t>
            </a:r>
            <a:endParaRPr b="1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45" name="Google Shape;445;g6d1728e8c5_0_4954"/>
          <p:cNvCxnSpPr>
            <a:stCxn id="435" idx="4"/>
            <a:endCxn id="435" idx="4"/>
          </p:cNvCxnSpPr>
          <p:nvPr/>
        </p:nvCxnSpPr>
        <p:spPr>
          <a:xfrm>
            <a:off x="12676500" y="2644775"/>
            <a:ext cx="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46" name="Google Shape;446;g6d1728e8c5_0_4954"/>
          <p:cNvCxnSpPr>
            <a:endCxn id="444" idx="2"/>
          </p:cNvCxnSpPr>
          <p:nvPr/>
        </p:nvCxnSpPr>
        <p:spPr>
          <a:xfrm flipH="1" rot="10800000">
            <a:off x="14400050" y="4843100"/>
            <a:ext cx="1214400" cy="30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47" name="Google Shape;447;g6d1728e8c5_0_4954"/>
          <p:cNvCxnSpPr>
            <a:stCxn id="433" idx="0"/>
            <a:endCxn id="435" idx="4"/>
          </p:cNvCxnSpPr>
          <p:nvPr/>
        </p:nvCxnSpPr>
        <p:spPr>
          <a:xfrm rot="10800000">
            <a:off x="12676500" y="2644825"/>
            <a:ext cx="0" cy="66690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48" name="Google Shape;448;g6d1728e8c5_0_4954"/>
          <p:cNvCxnSpPr>
            <a:stCxn id="436" idx="0"/>
            <a:endCxn id="433" idx="4"/>
          </p:cNvCxnSpPr>
          <p:nvPr/>
        </p:nvCxnSpPr>
        <p:spPr>
          <a:xfrm rot="10800000">
            <a:off x="12676500" y="6728775"/>
            <a:ext cx="0" cy="66690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49" name="Google Shape;449;g6d1728e8c5_0_4954"/>
          <p:cNvCxnSpPr>
            <a:stCxn id="434" idx="6"/>
            <a:endCxn id="433" idx="2"/>
          </p:cNvCxnSpPr>
          <p:nvPr/>
        </p:nvCxnSpPr>
        <p:spPr>
          <a:xfrm flipH="1" rot="10800000">
            <a:off x="5496626" y="5020201"/>
            <a:ext cx="5456400" cy="1260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g6d1728e8c5_0_4937"/>
          <p:cNvSpPr txBox="1"/>
          <p:nvPr/>
        </p:nvSpPr>
        <p:spPr>
          <a:xfrm>
            <a:off x="717359" y="706275"/>
            <a:ext cx="13815900" cy="19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137150" lIns="137150" spcFirstLastPara="1" rIns="137150" wrap="square" tIns="1371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1" i="0" lang="en-US" sz="5300" u="none" cap="none" strike="noStrike">
                <a:solidFill>
                  <a:srgbClr val="FCA329"/>
                </a:solidFill>
                <a:latin typeface="Arial"/>
                <a:ea typeface="Arial"/>
                <a:cs typeface="Arial"/>
                <a:sym typeface="Arial"/>
              </a:rPr>
              <a:t>Selection</a:t>
            </a:r>
            <a:r>
              <a:rPr b="1" i="0" lang="en-US" sz="5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5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Process for Driving Team</a:t>
            </a:r>
            <a:endParaRPr b="1" i="0" sz="5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5" name="Google Shape;455;g6d1728e8c5_0_4937"/>
          <p:cNvSpPr txBox="1"/>
          <p:nvPr/>
        </p:nvSpPr>
        <p:spPr>
          <a:xfrm>
            <a:off x="2113650" y="2621100"/>
            <a:ext cx="4039500" cy="16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None/>
            </a:pPr>
            <a:r>
              <a:rPr b="0" i="0" lang="en-US" sz="12000" u="none" cap="none" strike="noStrike">
                <a:solidFill>
                  <a:srgbClr val="000000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173</a:t>
            </a:r>
            <a:endParaRPr b="0" i="0" sz="12000" u="none" cap="none" strike="noStrike">
              <a:solidFill>
                <a:srgbClr val="000000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g6d1728e8c5_0_4937"/>
          <p:cNvSpPr txBox="1"/>
          <p:nvPr/>
        </p:nvSpPr>
        <p:spPr>
          <a:xfrm>
            <a:off x="8156250" y="2621100"/>
            <a:ext cx="2432700" cy="16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None/>
            </a:pPr>
            <a:r>
              <a:rPr b="0" i="0" lang="en-US" sz="12000" u="none" cap="none" strike="noStrike">
                <a:solidFill>
                  <a:srgbClr val="000000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45</a:t>
            </a:r>
            <a:endParaRPr b="0" i="0" sz="12000" u="none" cap="none" strike="noStrike">
              <a:solidFill>
                <a:srgbClr val="000000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g6d1728e8c5_0_4937"/>
          <p:cNvSpPr txBox="1"/>
          <p:nvPr/>
        </p:nvSpPr>
        <p:spPr>
          <a:xfrm>
            <a:off x="13378675" y="2621100"/>
            <a:ext cx="4039500" cy="16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None/>
            </a:pPr>
            <a:r>
              <a:rPr b="0" i="0" lang="en-US" sz="12000" u="none" cap="none" strike="noStrike">
                <a:solidFill>
                  <a:srgbClr val="000000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18</a:t>
            </a:r>
            <a:endParaRPr b="0" i="0" sz="12000" u="none" cap="none" strike="noStrike">
              <a:solidFill>
                <a:srgbClr val="000000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" name="Google Shape;458;g6d1728e8c5_0_4937"/>
          <p:cNvSpPr/>
          <p:nvPr/>
        </p:nvSpPr>
        <p:spPr>
          <a:xfrm>
            <a:off x="5479825" y="2993700"/>
            <a:ext cx="1687500" cy="1319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CA32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9" name="Google Shape;459;g6d1728e8c5_0_4937"/>
          <p:cNvSpPr/>
          <p:nvPr/>
        </p:nvSpPr>
        <p:spPr>
          <a:xfrm>
            <a:off x="10959625" y="2993700"/>
            <a:ext cx="1687500" cy="1319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CA32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0" name="Google Shape;460;g6d1728e8c5_0_4937"/>
          <p:cNvSpPr txBox="1"/>
          <p:nvPr/>
        </p:nvSpPr>
        <p:spPr>
          <a:xfrm>
            <a:off x="2329100" y="5170425"/>
            <a:ext cx="2073600" cy="10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Applicants</a:t>
            </a:r>
            <a:endParaRPr b="1" i="0" sz="3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g6d1728e8c5_0_4937"/>
          <p:cNvSpPr txBox="1"/>
          <p:nvPr/>
        </p:nvSpPr>
        <p:spPr>
          <a:xfrm>
            <a:off x="7940825" y="5170425"/>
            <a:ext cx="3248100" cy="10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Interviewed</a:t>
            </a:r>
            <a:endParaRPr b="1" i="0" sz="3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g6d1728e8c5_0_4937"/>
          <p:cNvSpPr txBox="1"/>
          <p:nvPr/>
        </p:nvSpPr>
        <p:spPr>
          <a:xfrm>
            <a:off x="13567175" y="5170425"/>
            <a:ext cx="2073600" cy="10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Selected</a:t>
            </a:r>
            <a:endParaRPr b="1" i="0" sz="3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g6d1728e8c5_0_4937"/>
          <p:cNvSpPr txBox="1"/>
          <p:nvPr/>
        </p:nvSpPr>
        <p:spPr>
          <a:xfrm>
            <a:off x="1467350" y="6463025"/>
            <a:ext cx="3797100" cy="30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1" lang="en-US" sz="3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Evaluated profiles to ensure candidates fit prerequisites </a:t>
            </a:r>
            <a:endParaRPr b="0" i="1" sz="3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g6d1728e8c5_0_4937"/>
          <p:cNvSpPr txBox="1"/>
          <p:nvPr/>
        </p:nvSpPr>
        <p:spPr>
          <a:xfrm>
            <a:off x="7169250" y="6463025"/>
            <a:ext cx="3797100" cy="30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1" lang="en-US" sz="3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Individuals invited for an evaluative interview</a:t>
            </a:r>
            <a:endParaRPr b="0" i="1" sz="3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5" name="Google Shape;465;g6d1728e8c5_0_4937"/>
          <p:cNvSpPr txBox="1"/>
          <p:nvPr/>
        </p:nvSpPr>
        <p:spPr>
          <a:xfrm>
            <a:off x="12629225" y="6463025"/>
            <a:ext cx="3797100" cy="30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1" lang="en-US" sz="3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Selected for the Driving Team</a:t>
            </a:r>
            <a:endParaRPr b="0" i="1" sz="3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6d1728e8c5_0_2193"/>
          <p:cNvSpPr txBox="1"/>
          <p:nvPr>
            <p:ph type="title"/>
          </p:nvPr>
        </p:nvSpPr>
        <p:spPr>
          <a:xfrm>
            <a:off x="1806600" y="245650"/>
            <a:ext cx="14674800" cy="152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COMMUNITY</a:t>
            </a:r>
            <a:endParaRPr/>
          </a:p>
        </p:txBody>
      </p:sp>
      <p:sp>
        <p:nvSpPr>
          <p:cNvPr id="471" name="Google Shape;471;g6d1728e8c5_0_2193"/>
          <p:cNvSpPr/>
          <p:nvPr/>
        </p:nvSpPr>
        <p:spPr>
          <a:xfrm>
            <a:off x="955150" y="5201100"/>
            <a:ext cx="16174800" cy="2206500"/>
          </a:xfrm>
          <a:prstGeom prst="ellipse">
            <a:avLst/>
          </a:prstGeom>
          <a:solidFill>
            <a:srgbClr val="FFD938"/>
          </a:solidFill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g6d1728e8c5_0_2193"/>
          <p:cNvSpPr/>
          <p:nvPr/>
        </p:nvSpPr>
        <p:spPr>
          <a:xfrm>
            <a:off x="4438950" y="5638500"/>
            <a:ext cx="8825400" cy="1145400"/>
          </a:xfrm>
          <a:prstGeom prst="ellipse">
            <a:avLst/>
          </a:prstGeom>
          <a:solidFill>
            <a:srgbClr val="FFE599"/>
          </a:solidFill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g6d1728e8c5_0_2193"/>
          <p:cNvSpPr txBox="1"/>
          <p:nvPr/>
        </p:nvSpPr>
        <p:spPr>
          <a:xfrm>
            <a:off x="1502588" y="3254850"/>
            <a:ext cx="54819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rgbClr val="F8A52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Collaborators: </a:t>
            </a:r>
            <a:r>
              <a:rPr b="0" i="0" lang="en-US" sz="2400" u="none" cap="none" strike="noStrike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assists with the identification of challenges </a:t>
            </a:r>
            <a:endParaRPr b="0" i="0" sz="2400" u="none" cap="none" strike="noStrike">
              <a:solidFill>
                <a:srgbClr val="000000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474" name="Google Shape;474;g6d1728e8c5_0_2193"/>
          <p:cNvSpPr/>
          <p:nvPr/>
        </p:nvSpPr>
        <p:spPr>
          <a:xfrm>
            <a:off x="7097250" y="5998550"/>
            <a:ext cx="3747900" cy="266100"/>
          </a:xfrm>
          <a:prstGeom prst="ellipse">
            <a:avLst/>
          </a:prstGeom>
          <a:solidFill>
            <a:srgbClr val="FF9900"/>
          </a:solidFill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75" name="Google Shape;475;g6d1728e8c5_0_2193"/>
          <p:cNvCxnSpPr/>
          <p:nvPr/>
        </p:nvCxnSpPr>
        <p:spPr>
          <a:xfrm flipH="1" rot="10800000">
            <a:off x="7642300" y="3661550"/>
            <a:ext cx="12900" cy="2471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76" name="Google Shape;476;g6d1728e8c5_0_2193"/>
          <p:cNvSpPr/>
          <p:nvPr/>
        </p:nvSpPr>
        <p:spPr>
          <a:xfrm>
            <a:off x="8392650" y="6063950"/>
            <a:ext cx="918000" cy="135000"/>
          </a:xfrm>
          <a:prstGeom prst="ellipse">
            <a:avLst/>
          </a:prstGeom>
          <a:solidFill>
            <a:srgbClr val="B45F06"/>
          </a:solidFill>
          <a:ln>
            <a:noFill/>
          </a:ln>
        </p:spPr>
        <p:txBody>
          <a:bodyPr anchorCtr="0" anchor="ctr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77" name="Google Shape;477;g6d1728e8c5_0_2193"/>
          <p:cNvCxnSpPr/>
          <p:nvPr/>
        </p:nvCxnSpPr>
        <p:spPr>
          <a:xfrm flipH="1" rot="10800000">
            <a:off x="8845050" y="4270550"/>
            <a:ext cx="32700" cy="1862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78" name="Google Shape;478;g6d1728e8c5_0_2193"/>
          <p:cNvSpPr txBox="1"/>
          <p:nvPr/>
        </p:nvSpPr>
        <p:spPr>
          <a:xfrm>
            <a:off x="7387253" y="2580350"/>
            <a:ext cx="5877000" cy="6975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rgbClr val="F8A52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Operative Team:</a:t>
            </a:r>
            <a:r>
              <a:rPr b="0" i="0" lang="en-US" sz="2400" u="none" cap="none" strike="noStrike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organizes and oversees strategy execution</a:t>
            </a:r>
            <a:endParaRPr b="0" i="0" sz="2400" u="none" cap="none" strike="noStrike">
              <a:solidFill>
                <a:srgbClr val="000000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479" name="Google Shape;479;g6d1728e8c5_0_2193"/>
          <p:cNvSpPr txBox="1"/>
          <p:nvPr/>
        </p:nvSpPr>
        <p:spPr>
          <a:xfrm>
            <a:off x="8845050" y="4005075"/>
            <a:ext cx="9095400" cy="7803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rgbClr val="F8A52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Driving Team: </a:t>
            </a:r>
            <a:r>
              <a:rPr b="0" i="0" lang="en-US" sz="2400" u="none" cap="none" strike="noStrike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test and validate national challenges and the creation of the new governance unit</a:t>
            </a:r>
            <a:endParaRPr b="0" i="0" sz="2400" u="none" cap="none" strike="noStrike">
              <a:solidFill>
                <a:srgbClr val="000000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480" name="Google Shape;480;g6d1728e8c5_0_2193"/>
          <p:cNvSpPr txBox="1"/>
          <p:nvPr/>
        </p:nvSpPr>
        <p:spPr>
          <a:xfrm>
            <a:off x="4295227" y="8022150"/>
            <a:ext cx="11067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82850" lIns="182850" spcFirstLastPara="1" rIns="182850" wrap="square" tIns="18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rgbClr val="F8A52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Advisors  (National and International):  </a:t>
            </a:r>
            <a:r>
              <a:rPr b="0" i="0" lang="en-US" sz="2400" u="none" cap="none" strike="noStrike">
                <a:solidFill>
                  <a:srgbClr val="00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advisors to help with the identification and selection of national challenges and their initiatives </a:t>
            </a:r>
            <a:endParaRPr b="0" i="0" sz="2400" u="none" cap="none" strike="noStrike">
              <a:solidFill>
                <a:srgbClr val="000000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cxnSp>
        <p:nvCxnSpPr>
          <p:cNvPr id="481" name="Google Shape;481;g6d1728e8c5_0_2193"/>
          <p:cNvCxnSpPr/>
          <p:nvPr/>
        </p:nvCxnSpPr>
        <p:spPr>
          <a:xfrm rot="10800000">
            <a:off x="6119425" y="6221562"/>
            <a:ext cx="14400" cy="1888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82" name="Google Shape;482;g6d1728e8c5_0_2193"/>
          <p:cNvCxnSpPr/>
          <p:nvPr/>
        </p:nvCxnSpPr>
        <p:spPr>
          <a:xfrm rot="10800000">
            <a:off x="2332425" y="4941450"/>
            <a:ext cx="42300" cy="1167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A329"/>
        </a:solidFill>
      </p:bgPr>
    </p:bg>
    <p:spTree>
      <p:nvGrpSpPr>
        <p:cNvPr id="486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7" name="Google Shape;487;g6d1728e8c5_0_1265"/>
          <p:cNvGrpSpPr/>
          <p:nvPr/>
        </p:nvGrpSpPr>
        <p:grpSpPr>
          <a:xfrm>
            <a:off x="1730124" y="909125"/>
            <a:ext cx="15321357" cy="8291050"/>
            <a:chOff x="0" y="-42953"/>
            <a:chExt cx="10214238" cy="5527367"/>
          </a:xfrm>
        </p:grpSpPr>
        <p:sp>
          <p:nvSpPr>
            <p:cNvPr id="488" name="Google Shape;488;g6d1728e8c5_0_1265"/>
            <p:cNvSpPr/>
            <p:nvPr/>
          </p:nvSpPr>
          <p:spPr>
            <a:xfrm>
              <a:off x="0" y="1998432"/>
              <a:ext cx="2021100" cy="1269900"/>
            </a:xfrm>
            <a:prstGeom prst="roundRect">
              <a:avLst>
                <a:gd fmla="val 15000" name="adj"/>
              </a:avLst>
            </a:prstGeom>
            <a:solidFill>
              <a:srgbClr val="FFFFFF"/>
            </a:solidFill>
            <a:ln cap="flat" cmpd="sng" w="12700">
              <a:solidFill>
                <a:srgbClr val="1E1604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rPr b="1" i="0" lang="en-US" sz="27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DRIVING TEAM</a:t>
              </a:r>
              <a:endPara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89" name="Google Shape;489;g6d1728e8c5_0_1265"/>
            <p:cNvCxnSpPr/>
            <p:nvPr/>
          </p:nvCxnSpPr>
          <p:spPr>
            <a:xfrm>
              <a:off x="2415670" y="1060957"/>
              <a:ext cx="392400" cy="0"/>
            </a:xfrm>
            <a:prstGeom prst="straightConnector1">
              <a:avLst/>
            </a:prstGeom>
            <a:noFill/>
            <a:ln cap="flat" cmpd="sng" w="38100">
              <a:solidFill>
                <a:srgbClr val="FFFFFF"/>
              </a:solidFill>
              <a:prstDash val="solid"/>
              <a:miter lim="800000"/>
              <a:headEnd len="sm" w="sm" type="none"/>
              <a:tailEnd len="med" w="med" type="triangle"/>
            </a:ln>
          </p:spPr>
        </p:cxnSp>
        <p:cxnSp>
          <p:nvCxnSpPr>
            <p:cNvPr id="490" name="Google Shape;490;g6d1728e8c5_0_1265"/>
            <p:cNvCxnSpPr/>
            <p:nvPr/>
          </p:nvCxnSpPr>
          <p:spPr>
            <a:xfrm>
              <a:off x="2032000" y="2599342"/>
              <a:ext cx="338400" cy="0"/>
            </a:xfrm>
            <a:prstGeom prst="straightConnector1">
              <a:avLst/>
            </a:prstGeom>
            <a:noFill/>
            <a:ln cap="flat" cmpd="sng" w="38100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491" name="Google Shape;491;g6d1728e8c5_0_1265"/>
            <p:cNvCxnSpPr/>
            <p:nvPr/>
          </p:nvCxnSpPr>
          <p:spPr>
            <a:xfrm>
              <a:off x="2396000" y="1050445"/>
              <a:ext cx="0" cy="3395700"/>
            </a:xfrm>
            <a:prstGeom prst="straightConnector1">
              <a:avLst/>
            </a:prstGeom>
            <a:noFill/>
            <a:ln cap="flat" cmpd="sng" w="38100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492" name="Google Shape;492;g6d1728e8c5_0_1265"/>
            <p:cNvCxnSpPr/>
            <p:nvPr/>
          </p:nvCxnSpPr>
          <p:spPr>
            <a:xfrm>
              <a:off x="2415670" y="4448142"/>
              <a:ext cx="392400" cy="0"/>
            </a:xfrm>
            <a:prstGeom prst="straightConnector1">
              <a:avLst/>
            </a:prstGeom>
            <a:noFill/>
            <a:ln cap="flat" cmpd="sng" w="38100">
              <a:solidFill>
                <a:srgbClr val="FFFFFF"/>
              </a:solidFill>
              <a:prstDash val="solid"/>
              <a:miter lim="800000"/>
              <a:headEnd len="sm" w="sm" type="none"/>
              <a:tailEnd len="med" w="med" type="triangle"/>
            </a:ln>
          </p:spPr>
        </p:cxnSp>
        <p:cxnSp>
          <p:nvCxnSpPr>
            <p:cNvPr id="493" name="Google Shape;493;g6d1728e8c5_0_1265"/>
            <p:cNvCxnSpPr/>
            <p:nvPr/>
          </p:nvCxnSpPr>
          <p:spPr>
            <a:xfrm>
              <a:off x="4815876" y="4448142"/>
              <a:ext cx="535500" cy="0"/>
            </a:xfrm>
            <a:prstGeom prst="straightConnector1">
              <a:avLst/>
            </a:prstGeom>
            <a:noFill/>
            <a:ln cap="flat" cmpd="sng" w="38100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494" name="Google Shape;494;g6d1728e8c5_0_1265"/>
            <p:cNvCxnSpPr/>
            <p:nvPr/>
          </p:nvCxnSpPr>
          <p:spPr>
            <a:xfrm>
              <a:off x="5356578" y="3311169"/>
              <a:ext cx="0" cy="1134900"/>
            </a:xfrm>
            <a:prstGeom prst="straightConnector1">
              <a:avLst/>
            </a:prstGeom>
            <a:noFill/>
            <a:ln cap="flat" cmpd="sng" w="38100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495" name="Google Shape;495;g6d1728e8c5_0_1265"/>
            <p:cNvCxnSpPr/>
            <p:nvPr/>
          </p:nvCxnSpPr>
          <p:spPr>
            <a:xfrm>
              <a:off x="5356465" y="3312041"/>
              <a:ext cx="392400" cy="0"/>
            </a:xfrm>
            <a:prstGeom prst="straightConnector1">
              <a:avLst/>
            </a:prstGeom>
            <a:noFill/>
            <a:ln cap="flat" cmpd="sng" w="38100">
              <a:solidFill>
                <a:srgbClr val="FFFFFF"/>
              </a:solidFill>
              <a:prstDash val="solid"/>
              <a:miter lim="800000"/>
              <a:headEnd len="sm" w="sm" type="none"/>
              <a:tailEnd len="med" w="med" type="triangle"/>
            </a:ln>
          </p:spPr>
        </p:cxnSp>
        <p:sp>
          <p:nvSpPr>
            <p:cNvPr id="496" name="Google Shape;496;g6d1728e8c5_0_1265"/>
            <p:cNvSpPr/>
            <p:nvPr/>
          </p:nvSpPr>
          <p:spPr>
            <a:xfrm>
              <a:off x="2815018" y="3788818"/>
              <a:ext cx="2021100" cy="1269900"/>
            </a:xfrm>
            <a:prstGeom prst="roundRect">
              <a:avLst>
                <a:gd fmla="val 15000" name="adj"/>
              </a:avLst>
            </a:prstGeom>
            <a:solidFill>
              <a:srgbClr val="FFFFFF"/>
            </a:solidFill>
            <a:ln cap="flat" cmpd="sng" w="12700">
              <a:solidFill>
                <a:srgbClr val="1E1604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1" i="0" lang="en-US" sz="2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Generation of Challenges</a:t>
              </a:r>
              <a:endPara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97" name="Google Shape;497;g6d1728e8c5_0_1265"/>
            <p:cNvCxnSpPr/>
            <p:nvPr/>
          </p:nvCxnSpPr>
          <p:spPr>
            <a:xfrm>
              <a:off x="4815876" y="1060600"/>
              <a:ext cx="3630900" cy="0"/>
            </a:xfrm>
            <a:prstGeom prst="straightConnector1">
              <a:avLst/>
            </a:prstGeom>
            <a:noFill/>
            <a:ln cap="flat" cmpd="sng" w="38100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98" name="Google Shape;498;g6d1728e8c5_0_1265"/>
            <p:cNvSpPr/>
            <p:nvPr/>
          </p:nvSpPr>
          <p:spPr>
            <a:xfrm>
              <a:off x="2815018" y="425600"/>
              <a:ext cx="2021100" cy="1269900"/>
            </a:xfrm>
            <a:prstGeom prst="roundRect">
              <a:avLst>
                <a:gd fmla="val 15000" name="adj"/>
              </a:avLst>
            </a:prstGeom>
            <a:solidFill>
              <a:srgbClr val="FFFFFF"/>
            </a:solidFill>
            <a:ln cap="flat" cmpd="sng" w="12700">
              <a:solidFill>
                <a:srgbClr val="1E1604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600"/>
                <a:buFont typeface="Arial"/>
                <a:buNone/>
              </a:pPr>
              <a:r>
                <a:rPr b="1" i="0" lang="en-US" sz="26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Governance Unit</a:t>
              </a:r>
              <a:endPara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99" name="Google Shape;499;g6d1728e8c5_0_1265"/>
            <p:cNvCxnSpPr/>
            <p:nvPr/>
          </p:nvCxnSpPr>
          <p:spPr>
            <a:xfrm>
              <a:off x="8452160" y="1050445"/>
              <a:ext cx="0" cy="2268900"/>
            </a:xfrm>
            <a:prstGeom prst="straightConnector1">
              <a:avLst/>
            </a:prstGeom>
            <a:noFill/>
            <a:ln cap="flat" cmpd="sng" w="38100">
              <a:solidFill>
                <a:srgbClr val="FFFFFF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500" name="Google Shape;500;g6d1728e8c5_0_1265"/>
            <p:cNvCxnSpPr/>
            <p:nvPr/>
          </p:nvCxnSpPr>
          <p:spPr>
            <a:xfrm>
              <a:off x="7620438" y="3312041"/>
              <a:ext cx="2593800" cy="0"/>
            </a:xfrm>
            <a:prstGeom prst="straightConnector1">
              <a:avLst/>
            </a:prstGeom>
            <a:noFill/>
            <a:ln cap="flat" cmpd="sng" w="38100">
              <a:solidFill>
                <a:srgbClr val="FFFFFF"/>
              </a:solidFill>
              <a:prstDash val="solid"/>
              <a:miter lim="800000"/>
              <a:headEnd len="sm" w="sm" type="none"/>
              <a:tailEnd len="med" w="med" type="triangle"/>
            </a:ln>
          </p:spPr>
        </p:cxnSp>
        <p:sp>
          <p:nvSpPr>
            <p:cNvPr id="501" name="Google Shape;501;g6d1728e8c5_0_1265"/>
            <p:cNvSpPr/>
            <p:nvPr/>
          </p:nvSpPr>
          <p:spPr>
            <a:xfrm>
              <a:off x="5735189" y="2677041"/>
              <a:ext cx="2021100" cy="1269900"/>
            </a:xfrm>
            <a:prstGeom prst="roundRect">
              <a:avLst>
                <a:gd fmla="val 15000" name="adj"/>
              </a:avLst>
            </a:prstGeom>
            <a:solidFill>
              <a:srgbClr val="FFFFFF"/>
            </a:solidFill>
            <a:ln cap="flat" cmpd="sng" w="12700">
              <a:solidFill>
                <a:srgbClr val="1E1604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Arial"/>
                <a:buNone/>
              </a:pPr>
              <a:r>
                <a:rPr b="1" i="0" lang="en-US" sz="27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Initiatives to Address Challenge</a:t>
              </a:r>
              <a:endPara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2" name="Google Shape;502;g6d1728e8c5_0_1265"/>
            <p:cNvSpPr txBox="1"/>
            <p:nvPr/>
          </p:nvSpPr>
          <p:spPr>
            <a:xfrm>
              <a:off x="2961149" y="5142714"/>
              <a:ext cx="1680900" cy="341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E1E1E"/>
                </a:buClr>
                <a:buSzPts val="1400"/>
                <a:buFont typeface="Arial"/>
                <a:buNone/>
              </a:pPr>
              <a:r>
                <a:rPr b="0" i="0" lang="en-US" sz="1400" u="none" cap="none" strike="noStrike">
                  <a:solidFill>
                    <a:srgbClr val="1E1E1E"/>
                  </a:solidFill>
                  <a:latin typeface="Arial"/>
                  <a:ea typeface="Arial"/>
                  <a:cs typeface="Arial"/>
                  <a:sym typeface="Arial"/>
                </a:rPr>
                <a:t>Reasearch and Action</a:t>
              </a:r>
              <a:endPara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3" name="Google Shape;503;g6d1728e8c5_0_1265"/>
            <p:cNvSpPr txBox="1"/>
            <p:nvPr/>
          </p:nvSpPr>
          <p:spPr>
            <a:xfrm>
              <a:off x="3022034" y="3268331"/>
              <a:ext cx="1333500" cy="101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E1E1E"/>
                </a:buClr>
                <a:buSzPts val="1400"/>
                <a:buFont typeface="Arial"/>
                <a:buNone/>
              </a:pPr>
              <a:r>
                <a:rPr b="0" i="0" lang="en-US" sz="1400" u="none" cap="none" strike="noStrike">
                  <a:solidFill>
                    <a:srgbClr val="1E1E1E"/>
                  </a:solidFill>
                  <a:latin typeface="Arial"/>
                  <a:ea typeface="Arial"/>
                  <a:cs typeface="Arial"/>
                  <a:sym typeface="Arial"/>
                </a:rPr>
                <a:t>Qualitative Data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E1E1E"/>
                </a:buClr>
                <a:buSzPts val="1400"/>
                <a:buFont typeface="Arial"/>
                <a:buNone/>
              </a:pPr>
              <a:r>
                <a:rPr b="0" i="0" lang="en-US" sz="1400" u="none" cap="none" strike="noStrike">
                  <a:solidFill>
                    <a:srgbClr val="1E1E1E"/>
                  </a:solidFill>
                  <a:latin typeface="Arial"/>
                  <a:ea typeface="Arial"/>
                  <a:cs typeface="Arial"/>
                  <a:sym typeface="Arial"/>
                </a:rPr>
                <a:t>Grounded theory </a:t>
              </a:r>
              <a:endParaRPr b="0" i="0" sz="1400" u="none" cap="none" strike="noStrike">
                <a:solidFill>
                  <a:srgbClr val="1E1E1E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E1E1E"/>
                </a:buClr>
                <a:buSzPts val="1400"/>
                <a:buFont typeface="Arial"/>
                <a:buNone/>
              </a:pPr>
              <a:r>
                <a:rPr b="0" i="0" lang="en-US" sz="1400" u="none" cap="none" strike="noStrike">
                  <a:solidFill>
                    <a:srgbClr val="1E1E1E"/>
                  </a:solidFill>
                  <a:latin typeface="Arial"/>
                  <a:ea typeface="Arial"/>
                  <a:cs typeface="Arial"/>
                  <a:sym typeface="Arial"/>
                </a:rPr>
                <a:t>Innovation Documents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4" name="Google Shape;504;g6d1728e8c5_0_1265"/>
            <p:cNvSpPr txBox="1"/>
            <p:nvPr/>
          </p:nvSpPr>
          <p:spPr>
            <a:xfrm>
              <a:off x="4923194" y="4592205"/>
              <a:ext cx="1571700" cy="341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E1E1E"/>
                </a:buClr>
                <a:buSzPts val="1400"/>
                <a:buFont typeface="Arial"/>
                <a:buNone/>
              </a:pPr>
              <a:r>
                <a:rPr b="0" i="0" lang="en-US" sz="1400" u="none" cap="none" strike="noStrike">
                  <a:solidFill>
                    <a:srgbClr val="1E1E1E"/>
                  </a:solidFill>
                  <a:latin typeface="Arial"/>
                  <a:ea typeface="Arial"/>
                  <a:cs typeface="Arial"/>
                  <a:sym typeface="Arial"/>
                </a:rPr>
                <a:t>Identification of Consensus</a:t>
              </a:r>
              <a:endPara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E1E1E"/>
                </a:buClr>
                <a:buSzPts val="1400"/>
                <a:buFont typeface="Arial"/>
                <a:buNone/>
              </a:pPr>
              <a:r>
                <a:rPr b="0" i="0" lang="en-US" sz="1400" u="none" cap="none" strike="noStrike">
                  <a:solidFill>
                    <a:srgbClr val="1E1E1E"/>
                  </a:solidFill>
                  <a:latin typeface="Arial"/>
                  <a:ea typeface="Arial"/>
                  <a:cs typeface="Arial"/>
                  <a:sym typeface="Arial"/>
                </a:rPr>
                <a:t>(Delph Principle)</a:t>
              </a:r>
              <a:endPara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5" name="Google Shape;505;g6d1728e8c5_0_1265"/>
            <p:cNvSpPr txBox="1"/>
            <p:nvPr/>
          </p:nvSpPr>
          <p:spPr>
            <a:xfrm>
              <a:off x="2779200" y="-42953"/>
              <a:ext cx="2144100" cy="341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E1E1E"/>
                </a:buClr>
                <a:buSzPts val="1400"/>
                <a:buFont typeface="Arial"/>
                <a:buNone/>
              </a:pPr>
              <a:r>
                <a:rPr b="0" i="0" lang="en-US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International advisory, consultation, and validation </a:t>
              </a:r>
              <a:endPara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06" name="Google Shape;506;g6d1728e8c5_0_1265"/>
          <p:cNvSpPr txBox="1"/>
          <p:nvPr/>
        </p:nvSpPr>
        <p:spPr>
          <a:xfrm>
            <a:off x="13830563" y="6673613"/>
            <a:ext cx="3586500" cy="594300"/>
          </a:xfrm>
          <a:prstGeom prst="rect">
            <a:avLst/>
          </a:prstGeom>
          <a:noFill/>
          <a:ln>
            <a:noFill/>
          </a:ln>
        </p:spPr>
        <p:txBody>
          <a:bodyPr anchorCtr="0" anchor="t" bIns="137150" lIns="137150" spcFirstLastPara="1" rIns="137150" wrap="square" tIns="1371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Supporting Institutions: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7" name="Google Shape;507;g6d1728e8c5_0_12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210275" y="7544525"/>
            <a:ext cx="2000250" cy="238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8" name="Google Shape;508;g6d1728e8c5_0_126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390625" y="7906626"/>
            <a:ext cx="2737476" cy="1520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CA329"/>
        </a:solidFill>
      </p:bgPr>
    </p:bg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3" name="Google Shape;513;g6d1728e8c5_0_1759"/>
          <p:cNvCxnSpPr/>
          <p:nvPr/>
        </p:nvCxnSpPr>
        <p:spPr>
          <a:xfrm>
            <a:off x="-241510" y="5393665"/>
            <a:ext cx="4401300" cy="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miter lim="8000"/>
            <a:headEnd len="sm" w="sm" type="none"/>
            <a:tailEnd len="med" w="med" type="triangle"/>
          </a:ln>
        </p:spPr>
      </p:cxnSp>
      <p:sp>
        <p:nvSpPr>
          <p:cNvPr id="514" name="Google Shape;514;g6d1728e8c5_0_1759"/>
          <p:cNvSpPr/>
          <p:nvPr/>
        </p:nvSpPr>
        <p:spPr>
          <a:xfrm>
            <a:off x="4161485" y="4427655"/>
            <a:ext cx="3031500" cy="1905000"/>
          </a:xfrm>
          <a:prstGeom prst="roundRect">
            <a:avLst>
              <a:gd fmla="val 15000" name="adj"/>
            </a:avLst>
          </a:prstGeom>
          <a:solidFill>
            <a:srgbClr val="FFFFFF"/>
          </a:solidFill>
          <a:ln cap="flat" cmpd="sng" w="12700">
            <a:solidFill>
              <a:srgbClr val="1E1604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1" i="0" lang="en-US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CHALLENGES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15" name="Google Shape;515;g6d1728e8c5_0_1759"/>
          <p:cNvCxnSpPr/>
          <p:nvPr/>
        </p:nvCxnSpPr>
        <p:spPr>
          <a:xfrm>
            <a:off x="7210803" y="5344686"/>
            <a:ext cx="507600" cy="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miter lim="8000"/>
            <a:headEnd len="sm" w="sm" type="none"/>
            <a:tailEnd len="sm" w="sm" type="none"/>
          </a:ln>
        </p:spPr>
      </p:cxnSp>
      <p:cxnSp>
        <p:nvCxnSpPr>
          <p:cNvPr id="516" name="Google Shape;516;g6d1728e8c5_0_1759"/>
          <p:cNvCxnSpPr/>
          <p:nvPr/>
        </p:nvCxnSpPr>
        <p:spPr>
          <a:xfrm>
            <a:off x="7756805" y="1028670"/>
            <a:ext cx="0" cy="853650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miter lim="8000"/>
            <a:headEnd len="sm" w="sm" type="none"/>
            <a:tailEnd len="sm" w="sm" type="none"/>
          </a:ln>
        </p:spPr>
      </p:cxnSp>
      <p:cxnSp>
        <p:nvCxnSpPr>
          <p:cNvPr id="517" name="Google Shape;517;g6d1728e8c5_0_1759"/>
          <p:cNvCxnSpPr/>
          <p:nvPr/>
        </p:nvCxnSpPr>
        <p:spPr>
          <a:xfrm>
            <a:off x="7744122" y="1051559"/>
            <a:ext cx="588600" cy="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miter lim="8000"/>
            <a:headEnd len="sm" w="sm" type="none"/>
            <a:tailEnd len="med" w="med" type="triangle"/>
          </a:ln>
        </p:spPr>
      </p:cxnSp>
      <p:sp>
        <p:nvSpPr>
          <p:cNvPr id="518" name="Google Shape;518;g6d1728e8c5_0_1759"/>
          <p:cNvSpPr/>
          <p:nvPr/>
        </p:nvSpPr>
        <p:spPr>
          <a:xfrm>
            <a:off x="8358738" y="385508"/>
            <a:ext cx="3031500" cy="1332000"/>
          </a:xfrm>
          <a:prstGeom prst="roundRect">
            <a:avLst>
              <a:gd fmla="val 21451" name="adj"/>
            </a:avLst>
          </a:prstGeom>
          <a:solidFill>
            <a:srgbClr val="FFFFFF"/>
          </a:solidFill>
          <a:ln cap="flat" cmpd="sng" w="12700">
            <a:solidFill>
              <a:srgbClr val="1E1604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1" i="0" lang="en-US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CHALLENGE 1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Specific challenges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19" name="Google Shape;519;g6d1728e8c5_0_1759"/>
          <p:cNvCxnSpPr/>
          <p:nvPr/>
        </p:nvCxnSpPr>
        <p:spPr>
          <a:xfrm>
            <a:off x="7744122" y="2731760"/>
            <a:ext cx="588600" cy="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miter lim="8000"/>
            <a:headEnd len="sm" w="sm" type="none"/>
            <a:tailEnd len="med" w="med" type="triangle"/>
          </a:ln>
        </p:spPr>
      </p:cxnSp>
      <p:sp>
        <p:nvSpPr>
          <p:cNvPr id="520" name="Google Shape;520;g6d1728e8c5_0_1759"/>
          <p:cNvSpPr/>
          <p:nvPr/>
        </p:nvSpPr>
        <p:spPr>
          <a:xfrm>
            <a:off x="8358738" y="2065710"/>
            <a:ext cx="3031500" cy="1332000"/>
          </a:xfrm>
          <a:prstGeom prst="roundRect">
            <a:avLst>
              <a:gd fmla="val 21451" name="adj"/>
            </a:avLst>
          </a:prstGeom>
          <a:solidFill>
            <a:srgbClr val="FFFFFF"/>
          </a:solidFill>
          <a:ln cap="flat" cmpd="sng" w="12700">
            <a:solidFill>
              <a:srgbClr val="1E1604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1" i="0" lang="en-US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CHALLENGE 2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Specific challenges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21" name="Google Shape;521;g6d1728e8c5_0_1759"/>
          <p:cNvCxnSpPr/>
          <p:nvPr/>
        </p:nvCxnSpPr>
        <p:spPr>
          <a:xfrm>
            <a:off x="7744122" y="4408605"/>
            <a:ext cx="588600" cy="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miter lim="8000"/>
            <a:headEnd len="sm" w="sm" type="none"/>
            <a:tailEnd len="med" w="med" type="triangle"/>
          </a:ln>
        </p:spPr>
      </p:cxnSp>
      <p:sp>
        <p:nvSpPr>
          <p:cNvPr id="522" name="Google Shape;522;g6d1728e8c5_0_1759"/>
          <p:cNvSpPr/>
          <p:nvPr/>
        </p:nvSpPr>
        <p:spPr>
          <a:xfrm>
            <a:off x="8358738" y="3742555"/>
            <a:ext cx="3031500" cy="1332000"/>
          </a:xfrm>
          <a:prstGeom prst="roundRect">
            <a:avLst>
              <a:gd fmla="val 21451" name="adj"/>
            </a:avLst>
          </a:prstGeom>
          <a:solidFill>
            <a:srgbClr val="FFFFFF"/>
          </a:solidFill>
          <a:ln cap="flat" cmpd="sng" w="12700">
            <a:solidFill>
              <a:srgbClr val="1E1604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1" i="0" lang="en-US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CHALLENGE 3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Specific challenges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23" name="Google Shape;523;g6d1728e8c5_0_1759"/>
          <p:cNvCxnSpPr/>
          <p:nvPr/>
        </p:nvCxnSpPr>
        <p:spPr>
          <a:xfrm>
            <a:off x="7744122" y="6165490"/>
            <a:ext cx="588600" cy="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miter lim="8000"/>
            <a:headEnd len="sm" w="sm" type="none"/>
            <a:tailEnd len="med" w="med" type="triangle"/>
          </a:ln>
        </p:spPr>
      </p:cxnSp>
      <p:sp>
        <p:nvSpPr>
          <p:cNvPr id="524" name="Google Shape;524;g6d1728e8c5_0_1759"/>
          <p:cNvSpPr/>
          <p:nvPr/>
        </p:nvSpPr>
        <p:spPr>
          <a:xfrm>
            <a:off x="8358738" y="5499441"/>
            <a:ext cx="3031500" cy="1332000"/>
          </a:xfrm>
          <a:prstGeom prst="roundRect">
            <a:avLst>
              <a:gd fmla="val 21451" name="adj"/>
            </a:avLst>
          </a:prstGeom>
          <a:solidFill>
            <a:srgbClr val="FFFFFF"/>
          </a:solidFill>
          <a:ln cap="flat" cmpd="sng" w="12700">
            <a:solidFill>
              <a:srgbClr val="1E1604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1" i="0" lang="en-US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CHALLENGE 4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Specific challenges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25" name="Google Shape;525;g6d1728e8c5_0_1759"/>
          <p:cNvCxnSpPr/>
          <p:nvPr/>
        </p:nvCxnSpPr>
        <p:spPr>
          <a:xfrm>
            <a:off x="7744122" y="9540240"/>
            <a:ext cx="588600" cy="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miter lim="8000"/>
            <a:headEnd len="sm" w="sm" type="none"/>
            <a:tailEnd len="med" w="med" type="triangle"/>
          </a:ln>
        </p:spPr>
      </p:cxnSp>
      <p:sp>
        <p:nvSpPr>
          <p:cNvPr id="526" name="Google Shape;526;g6d1728e8c5_0_1759"/>
          <p:cNvSpPr/>
          <p:nvPr/>
        </p:nvSpPr>
        <p:spPr>
          <a:xfrm>
            <a:off x="8358738" y="8836090"/>
            <a:ext cx="3031500" cy="1332000"/>
          </a:xfrm>
          <a:prstGeom prst="roundRect">
            <a:avLst>
              <a:gd fmla="val 21451" name="adj"/>
            </a:avLst>
          </a:prstGeom>
          <a:solidFill>
            <a:srgbClr val="FFFFFF"/>
          </a:solidFill>
          <a:ln cap="flat" cmpd="sng" w="12700">
            <a:solidFill>
              <a:srgbClr val="1E1604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1" i="0" lang="en-US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CHALLENGE n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Specific challenges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27" name="Google Shape;527;g6d1728e8c5_0_1759"/>
          <p:cNvCxnSpPr/>
          <p:nvPr/>
        </p:nvCxnSpPr>
        <p:spPr>
          <a:xfrm>
            <a:off x="3119745" y="1240737"/>
            <a:ext cx="0" cy="820260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dashDot"/>
            <a:miter lim="400000"/>
            <a:headEnd len="sm" w="sm" type="none"/>
            <a:tailEnd len="sm" w="sm" type="none"/>
          </a:ln>
        </p:spPr>
      </p:cxnSp>
      <p:cxnSp>
        <p:nvCxnSpPr>
          <p:cNvPr id="528" name="Google Shape;528;g6d1728e8c5_0_1759"/>
          <p:cNvCxnSpPr/>
          <p:nvPr/>
        </p:nvCxnSpPr>
        <p:spPr>
          <a:xfrm>
            <a:off x="7738530" y="7805241"/>
            <a:ext cx="588600" cy="0"/>
          </a:xfrm>
          <a:prstGeom prst="straightConnector1">
            <a:avLst/>
          </a:prstGeom>
          <a:noFill/>
          <a:ln cap="flat" cmpd="sng" w="38100">
            <a:solidFill>
              <a:srgbClr val="FFFFFF"/>
            </a:solidFill>
            <a:prstDash val="solid"/>
            <a:miter lim="8000"/>
            <a:headEnd len="sm" w="sm" type="none"/>
            <a:tailEnd len="med" w="med" type="triangle"/>
          </a:ln>
        </p:spPr>
      </p:cxnSp>
      <p:sp>
        <p:nvSpPr>
          <p:cNvPr id="529" name="Google Shape;529;g6d1728e8c5_0_1759"/>
          <p:cNvSpPr/>
          <p:nvPr/>
        </p:nvSpPr>
        <p:spPr>
          <a:xfrm>
            <a:off x="8353146" y="7139191"/>
            <a:ext cx="3031500" cy="1332000"/>
          </a:xfrm>
          <a:prstGeom prst="roundRect">
            <a:avLst>
              <a:gd fmla="val 21451" name="adj"/>
            </a:avLst>
          </a:prstGeom>
          <a:solidFill>
            <a:srgbClr val="FFFFFF"/>
          </a:solidFill>
          <a:ln cap="flat" cmpd="sng" w="12700">
            <a:solidFill>
              <a:srgbClr val="1E1604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b="1" i="0" lang="en-US" sz="2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CHALLENGE 5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Specific challenges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0" name="Google Shape;530;g6d1728e8c5_0_17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0888" y="2623725"/>
            <a:ext cx="2493576" cy="133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1" name="Google Shape;531;g6d1728e8c5_0_175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9500" y="6831525"/>
            <a:ext cx="3757988" cy="935325"/>
          </a:xfrm>
          <a:prstGeom prst="rect">
            <a:avLst/>
          </a:prstGeom>
          <a:noFill/>
          <a:ln>
            <a:noFill/>
          </a:ln>
        </p:spPr>
      </p:pic>
      <p:sp>
        <p:nvSpPr>
          <p:cNvPr id="532" name="Google Shape;532;g6d1728e8c5_0_1759"/>
          <p:cNvSpPr/>
          <p:nvPr/>
        </p:nvSpPr>
        <p:spPr>
          <a:xfrm>
            <a:off x="8143150" y="1807900"/>
            <a:ext cx="3451500" cy="1847700"/>
          </a:xfrm>
          <a:prstGeom prst="roundRect">
            <a:avLst>
              <a:gd fmla="val 16667" name="adj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3" name="Google Shape;533;g6d1728e8c5_0_1759"/>
          <p:cNvSpPr/>
          <p:nvPr/>
        </p:nvSpPr>
        <p:spPr>
          <a:xfrm>
            <a:off x="8148750" y="6909925"/>
            <a:ext cx="3451500" cy="1847700"/>
          </a:xfrm>
          <a:prstGeom prst="roundRect">
            <a:avLst>
              <a:gd fmla="val 16667" name="adj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>
    <mc:Choice Requires="p14">
      <p:transition spd="slow" p14:dur="2000">
        <p14:prism dir="l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Google Shape;232;p34" id="538" name="Google Shape;538;g6d1728e8c5_0_2618"/>
          <p:cNvPicPr preferRelativeResize="0"/>
          <p:nvPr/>
        </p:nvPicPr>
        <p:blipFill rotWithShape="1">
          <a:blip r:embed="rId3">
            <a:alphaModFix/>
          </a:blip>
          <a:srcRect b="27111" l="0" r="0" t="18986"/>
          <a:stretch/>
        </p:blipFill>
        <p:spPr>
          <a:xfrm>
            <a:off x="696825" y="2058925"/>
            <a:ext cx="17271352" cy="34347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9" name="Google Shape;539;g6d1728e8c5_0_2618"/>
          <p:cNvGrpSpPr/>
          <p:nvPr/>
        </p:nvGrpSpPr>
        <p:grpSpPr>
          <a:xfrm>
            <a:off x="1856113" y="6759602"/>
            <a:ext cx="2931111" cy="2241512"/>
            <a:chOff x="-334943" y="-1"/>
            <a:chExt cx="1257286" cy="879300"/>
          </a:xfrm>
        </p:grpSpPr>
        <p:sp>
          <p:nvSpPr>
            <p:cNvPr id="540" name="Google Shape;540;g6d1728e8c5_0_2618"/>
            <p:cNvSpPr/>
            <p:nvPr/>
          </p:nvSpPr>
          <p:spPr>
            <a:xfrm>
              <a:off x="-334943" y="-1"/>
              <a:ext cx="1249200" cy="879300"/>
            </a:xfrm>
            <a:prstGeom prst="rect">
              <a:avLst/>
            </a:prstGeom>
            <a:noFill/>
            <a:ln cap="flat" cmpd="sng" w="9525">
              <a:solidFill>
                <a:srgbClr val="FFD938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Calibri"/>
                <a:buNone/>
              </a:pPr>
              <a:r>
                <a:t/>
              </a:r>
              <a:endParaRPr b="0" i="0" sz="1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1" name="Google Shape;541;g6d1728e8c5_0_2618"/>
            <p:cNvSpPr txBox="1"/>
            <p:nvPr/>
          </p:nvSpPr>
          <p:spPr>
            <a:xfrm>
              <a:off x="-326857" y="281091"/>
              <a:ext cx="1249200" cy="317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37100" lIns="137100" spcFirstLastPara="1" rIns="137100" wrap="square" tIns="1371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Calibri"/>
                <a:buNone/>
              </a:pPr>
              <a:r>
                <a:rPr b="0" i="1" lang="en-US" sz="25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Available 24/7</a:t>
              </a:r>
              <a:endParaRPr b="0" i="1" sz="25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42" name="Google Shape;542;g6d1728e8c5_0_2618"/>
          <p:cNvGrpSpPr/>
          <p:nvPr/>
        </p:nvGrpSpPr>
        <p:grpSpPr>
          <a:xfrm>
            <a:off x="7626691" y="6759613"/>
            <a:ext cx="3339419" cy="2241512"/>
            <a:chOff x="5" y="-1"/>
            <a:chExt cx="1942200" cy="879300"/>
          </a:xfrm>
        </p:grpSpPr>
        <p:sp>
          <p:nvSpPr>
            <p:cNvPr id="543" name="Google Shape;543;g6d1728e8c5_0_2618"/>
            <p:cNvSpPr/>
            <p:nvPr/>
          </p:nvSpPr>
          <p:spPr>
            <a:xfrm>
              <a:off x="5" y="-1"/>
              <a:ext cx="1942200" cy="879300"/>
            </a:xfrm>
            <a:prstGeom prst="rect">
              <a:avLst/>
            </a:prstGeom>
            <a:noFill/>
            <a:ln cap="flat" cmpd="sng" w="9525">
              <a:solidFill>
                <a:srgbClr val="FFD938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Calibri"/>
                <a:buNone/>
              </a:pPr>
              <a:r>
                <a:t/>
              </a:r>
              <a:endParaRPr b="0" i="0" sz="1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4" name="Google Shape;544;g6d1728e8c5_0_2618"/>
            <p:cNvSpPr txBox="1"/>
            <p:nvPr/>
          </p:nvSpPr>
          <p:spPr>
            <a:xfrm>
              <a:off x="212396" y="115947"/>
              <a:ext cx="1559400" cy="647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37100" lIns="137100" spcFirstLastPara="1" rIns="137100" wrap="square" tIns="1371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Calibri"/>
                <a:buNone/>
              </a:pPr>
              <a:r>
                <a:rPr b="0" i="1" lang="en-US" sz="25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Throughout the country</a:t>
              </a:r>
              <a:endParaRPr b="0" i="1" sz="25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45" name="Google Shape;545;g6d1728e8c5_0_2618"/>
          <p:cNvGrpSpPr/>
          <p:nvPr/>
        </p:nvGrpSpPr>
        <p:grpSpPr>
          <a:xfrm>
            <a:off x="12795222" y="6750403"/>
            <a:ext cx="3296910" cy="2241512"/>
            <a:chOff x="-12293" y="-1"/>
            <a:chExt cx="1261492" cy="879300"/>
          </a:xfrm>
        </p:grpSpPr>
        <p:sp>
          <p:nvSpPr>
            <p:cNvPr id="546" name="Google Shape;546;g6d1728e8c5_0_2618"/>
            <p:cNvSpPr/>
            <p:nvPr/>
          </p:nvSpPr>
          <p:spPr>
            <a:xfrm>
              <a:off x="-1" y="-1"/>
              <a:ext cx="1249200" cy="879300"/>
            </a:xfrm>
            <a:prstGeom prst="rect">
              <a:avLst/>
            </a:prstGeom>
            <a:noFill/>
            <a:ln cap="flat" cmpd="sng" w="9525">
              <a:solidFill>
                <a:srgbClr val="FFD938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68550" lIns="68550" spcFirstLastPara="1" rIns="68550" wrap="square" tIns="685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Calibri"/>
                <a:buNone/>
              </a:pPr>
              <a:r>
                <a:t/>
              </a:r>
              <a:endParaRPr b="0" i="0" sz="1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7" name="Google Shape;547;g6d1728e8c5_0_2618"/>
            <p:cNvSpPr txBox="1"/>
            <p:nvPr/>
          </p:nvSpPr>
          <p:spPr>
            <a:xfrm>
              <a:off x="-12293" y="33441"/>
              <a:ext cx="1249200" cy="812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37100" lIns="137100" spcFirstLastPara="1" rIns="137100" wrap="square" tIns="1371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Calibri"/>
                <a:buNone/>
              </a:pPr>
              <a:r>
                <a:rPr b="0" i="1" lang="en-US" sz="25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Online in the country and abroad </a:t>
              </a:r>
              <a:endParaRPr b="0" i="1" sz="25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48" name="Google Shape;548;g6d1728e8c5_0_2618"/>
          <p:cNvSpPr txBox="1"/>
          <p:nvPr/>
        </p:nvSpPr>
        <p:spPr>
          <a:xfrm>
            <a:off x="2127425" y="5646100"/>
            <a:ext cx="3020400" cy="59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Online Form</a:t>
            </a:r>
            <a:endParaRPr b="0" i="0" sz="4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g6d1728e8c5_0_2618"/>
          <p:cNvSpPr txBox="1"/>
          <p:nvPr/>
        </p:nvSpPr>
        <p:spPr>
          <a:xfrm>
            <a:off x="6935550" y="5569900"/>
            <a:ext cx="4721700" cy="59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In-Person Workshop</a:t>
            </a:r>
            <a:endParaRPr b="0" i="0" sz="4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g6d1728e8c5_0_2618"/>
          <p:cNvSpPr txBox="1"/>
          <p:nvPr/>
        </p:nvSpPr>
        <p:spPr>
          <a:xfrm>
            <a:off x="12418813" y="5677650"/>
            <a:ext cx="4049700" cy="59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0" i="0" lang="en-US" sz="4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Online Workshops</a:t>
            </a:r>
            <a:endParaRPr b="0" i="0" sz="4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g6d1728e8c5_0_2618"/>
          <p:cNvSpPr txBox="1"/>
          <p:nvPr/>
        </p:nvSpPr>
        <p:spPr>
          <a:xfrm>
            <a:off x="3451650" y="565200"/>
            <a:ext cx="11384700" cy="113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b="0" i="0" lang="en-US" sz="5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Mechanisms of Participation</a:t>
            </a:r>
            <a:endParaRPr b="0" i="0" sz="5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g6d1728e8c5_0_3463"/>
          <p:cNvSpPr txBox="1"/>
          <p:nvPr/>
        </p:nvSpPr>
        <p:spPr>
          <a:xfrm>
            <a:off x="6612378" y="669010"/>
            <a:ext cx="5165400" cy="4995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700"/>
              <a:buFont typeface="Helvetica Neue"/>
              <a:buNone/>
            </a:pPr>
            <a:r>
              <a:rPr b="0" i="0" lang="en-US" sz="27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CHALLENGES 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g6d1728e8c5_0_3463"/>
          <p:cNvSpPr txBox="1"/>
          <p:nvPr/>
        </p:nvSpPr>
        <p:spPr>
          <a:xfrm>
            <a:off x="6342434" y="9380496"/>
            <a:ext cx="5705100" cy="49950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Calibri"/>
              <a:buNone/>
            </a:pPr>
            <a:r>
              <a:rPr b="0" i="0" lang="en-US" sz="27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CAPACITIES OR </a:t>
            </a:r>
            <a:r>
              <a:rPr b="1" i="0" lang="en-US" sz="27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SOLUTIONS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Picture 2" id="558" name="Google Shape;558;g6d1728e8c5_0_3463"/>
          <p:cNvPicPr preferRelativeResize="0"/>
          <p:nvPr/>
        </p:nvPicPr>
        <p:blipFill rotWithShape="1">
          <a:blip r:embed="rId3">
            <a:alphaModFix/>
          </a:blip>
          <a:srcRect b="33238" l="9215" r="11399" t="0"/>
          <a:stretch/>
        </p:blipFill>
        <p:spPr>
          <a:xfrm>
            <a:off x="4388839" y="1877890"/>
            <a:ext cx="3064216" cy="1933772"/>
          </a:xfrm>
          <a:prstGeom prst="rect">
            <a:avLst/>
          </a:prstGeom>
          <a:noFill/>
          <a:ln>
            <a:noFill/>
          </a:ln>
        </p:spPr>
      </p:pic>
      <p:sp>
        <p:nvSpPr>
          <p:cNvPr id="559" name="Google Shape;559;g6d1728e8c5_0_3463"/>
          <p:cNvSpPr txBox="1"/>
          <p:nvPr/>
        </p:nvSpPr>
        <p:spPr>
          <a:xfrm>
            <a:off x="4433498" y="3897413"/>
            <a:ext cx="3429900" cy="4995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700"/>
              <a:buFont typeface="Calibri"/>
              <a:buNone/>
            </a:pPr>
            <a:r>
              <a:rPr b="0" i="0" lang="en-US" sz="45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DAILY CHALLENGES</a:t>
            </a:r>
            <a:endParaRPr b="0" i="0" sz="4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60" name="Google Shape;560;g6d1728e8c5_0_3463"/>
          <p:cNvGrpSpPr/>
          <p:nvPr/>
        </p:nvGrpSpPr>
        <p:grpSpPr>
          <a:xfrm>
            <a:off x="7567151" y="1877890"/>
            <a:ext cx="4230900" cy="2631835"/>
            <a:chOff x="-530704" y="0"/>
            <a:chExt cx="2820600" cy="1754556"/>
          </a:xfrm>
        </p:grpSpPr>
        <p:sp>
          <p:nvSpPr>
            <p:cNvPr id="561" name="Google Shape;561;g6d1728e8c5_0_3463"/>
            <p:cNvSpPr txBox="1"/>
            <p:nvPr/>
          </p:nvSpPr>
          <p:spPr>
            <a:xfrm>
              <a:off x="-530704" y="1129356"/>
              <a:ext cx="2820600" cy="62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8550" lIns="68550" spcFirstLastPara="1" rIns="68550" wrap="square" tIns="6855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Calibri"/>
                <a:buNone/>
              </a:pPr>
              <a:r>
                <a:rPr b="0" i="0" lang="en-US" sz="45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THEMATIC TRENDS</a:t>
              </a:r>
              <a:endParaRPr b="0" i="0" sz="45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descr="Imagen 14" id="562" name="Google Shape;562;g6d1728e8c5_0_346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0" y="0"/>
              <a:ext cx="1781380" cy="10013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63" name="Google Shape;563;g6d1728e8c5_0_3463"/>
          <p:cNvSpPr txBox="1"/>
          <p:nvPr/>
        </p:nvSpPr>
        <p:spPr>
          <a:xfrm>
            <a:off x="4254412" y="6470989"/>
            <a:ext cx="2754600" cy="956700"/>
          </a:xfrm>
          <a:prstGeom prst="rect">
            <a:avLst/>
          </a:prstGeom>
          <a:noFill/>
          <a:ln cap="flat" cmpd="sng" w="12700">
            <a:solidFill>
              <a:srgbClr val="F8A52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Calibri"/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NEW TECHNOLOGIES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4" name="Google Shape;564;g6d1728e8c5_0_3463"/>
          <p:cNvSpPr txBox="1"/>
          <p:nvPr/>
        </p:nvSpPr>
        <p:spPr>
          <a:xfrm>
            <a:off x="8405100" y="7810275"/>
            <a:ext cx="1944900" cy="1134900"/>
          </a:xfrm>
          <a:prstGeom prst="rect">
            <a:avLst/>
          </a:prstGeom>
          <a:noFill/>
          <a:ln cap="flat" cmpd="sng" w="12700">
            <a:solidFill>
              <a:srgbClr val="F8A52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Calibri"/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CREATING THINKERS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5" name="Google Shape;565;g6d1728e8c5_0_3463"/>
          <p:cNvSpPr txBox="1"/>
          <p:nvPr/>
        </p:nvSpPr>
        <p:spPr>
          <a:xfrm>
            <a:off x="10836170" y="8091288"/>
            <a:ext cx="2613000" cy="518700"/>
          </a:xfrm>
          <a:prstGeom prst="rect">
            <a:avLst/>
          </a:prstGeom>
          <a:noFill/>
          <a:ln cap="flat" cmpd="sng" w="12700">
            <a:solidFill>
              <a:srgbClr val="F8A52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Calibri"/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MODELS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6" name="Google Shape;566;g6d1728e8c5_0_3463"/>
          <p:cNvSpPr txBox="1"/>
          <p:nvPr/>
        </p:nvSpPr>
        <p:spPr>
          <a:xfrm>
            <a:off x="8223165" y="6671062"/>
            <a:ext cx="2613000" cy="518700"/>
          </a:xfrm>
          <a:prstGeom prst="rect">
            <a:avLst/>
          </a:prstGeom>
          <a:noFill/>
          <a:ln cap="flat" cmpd="sng" w="12700">
            <a:solidFill>
              <a:srgbClr val="F8A52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700"/>
              <a:buFont typeface="Calibri"/>
              <a:buNone/>
            </a:pPr>
            <a:r>
              <a:rPr b="0" i="0" lang="en-US" sz="30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SPECIALISTS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7" name="Google Shape;567;g6d1728e8c5_0_3463"/>
          <p:cNvSpPr txBox="1"/>
          <p:nvPr/>
        </p:nvSpPr>
        <p:spPr>
          <a:xfrm>
            <a:off x="13781794" y="7892631"/>
            <a:ext cx="3168000" cy="956700"/>
          </a:xfrm>
          <a:prstGeom prst="rect">
            <a:avLst/>
          </a:prstGeom>
          <a:noFill/>
          <a:ln cap="flat" cmpd="sng" w="12700">
            <a:solidFill>
              <a:srgbClr val="F8A52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Calibri"/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INNOVATIVE COMPANIES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8" name="Google Shape;568;g6d1728e8c5_0_3463"/>
          <p:cNvSpPr txBox="1"/>
          <p:nvPr/>
        </p:nvSpPr>
        <p:spPr>
          <a:xfrm>
            <a:off x="4249400" y="7778101"/>
            <a:ext cx="2613000" cy="1449900"/>
          </a:xfrm>
          <a:prstGeom prst="rect">
            <a:avLst/>
          </a:prstGeom>
          <a:noFill/>
          <a:ln cap="flat" cmpd="sng" w="12700">
            <a:solidFill>
              <a:srgbClr val="F8A52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700"/>
              <a:buFont typeface="Calibri"/>
              <a:buNone/>
            </a:pPr>
            <a:r>
              <a:rPr b="0" i="0" lang="en-US" sz="3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INNOVATION &amp; DEVELOPMENT CENTERS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9" name="Google Shape;569;g6d1728e8c5_0_3463"/>
          <p:cNvSpPr txBox="1"/>
          <p:nvPr/>
        </p:nvSpPr>
        <p:spPr>
          <a:xfrm>
            <a:off x="12527914" y="6451988"/>
            <a:ext cx="2790600" cy="956700"/>
          </a:xfrm>
          <a:prstGeom prst="rect">
            <a:avLst/>
          </a:prstGeom>
          <a:noFill/>
          <a:ln cap="flat" cmpd="sng" w="12700">
            <a:solidFill>
              <a:srgbClr val="F8A52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700"/>
              <a:buFont typeface="Calibri"/>
              <a:buNone/>
            </a:pPr>
            <a:r>
              <a:rPr b="0" i="0" lang="en-US" sz="3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SOCIAL TECHNOLOGIES</a:t>
            </a:r>
            <a:endParaRPr b="0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0" name="Google Shape;570;g6d1728e8c5_0_3463"/>
          <p:cNvSpPr/>
          <p:nvPr/>
        </p:nvSpPr>
        <p:spPr>
          <a:xfrm>
            <a:off x="19770" y="5486550"/>
            <a:ext cx="18350399" cy="247500"/>
          </a:xfrm>
          <a:prstGeom prst="rect">
            <a:avLst/>
          </a:prstGeom>
          <a:solidFill>
            <a:srgbClr val="F8A521"/>
          </a:solidFill>
          <a:ln>
            <a:noFill/>
          </a:ln>
        </p:spPr>
        <p:txBody>
          <a:bodyPr anchorCtr="0" anchor="ctr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t/>
            </a:r>
            <a:endParaRPr b="0" i="0" sz="2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1" name="Google Shape;571;g6d1728e8c5_0_3463"/>
          <p:cNvSpPr/>
          <p:nvPr/>
        </p:nvSpPr>
        <p:spPr>
          <a:xfrm>
            <a:off x="2628899" y="2431002"/>
            <a:ext cx="1134900" cy="1134900"/>
          </a:xfrm>
          <a:prstGeom prst="ellipse">
            <a:avLst/>
          </a:prstGeom>
          <a:solidFill>
            <a:srgbClr val="F8A521"/>
          </a:solidFill>
          <a:ln>
            <a:noFill/>
          </a:ln>
        </p:spPr>
        <p:txBody>
          <a:bodyPr anchorCtr="0" anchor="ctr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Arial"/>
              <a:buNone/>
            </a:pPr>
            <a:r>
              <a:rPr b="0" i="0" lang="en-US" sz="35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P1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2" name="Google Shape;572;g6d1728e8c5_0_3463"/>
          <p:cNvSpPr/>
          <p:nvPr/>
        </p:nvSpPr>
        <p:spPr>
          <a:xfrm>
            <a:off x="2628900" y="7883116"/>
            <a:ext cx="1134900" cy="1134900"/>
          </a:xfrm>
          <a:prstGeom prst="ellipse">
            <a:avLst/>
          </a:prstGeom>
          <a:solidFill>
            <a:srgbClr val="F8A521"/>
          </a:solidFill>
          <a:ln>
            <a:noFill/>
          </a:ln>
        </p:spPr>
        <p:txBody>
          <a:bodyPr anchorCtr="0" anchor="ctr" bIns="68550" lIns="68550" spcFirstLastPara="1" rIns="68550" wrap="square" tIns="685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500"/>
              <a:buFont typeface="Arial"/>
              <a:buNone/>
            </a:pPr>
            <a:r>
              <a:rPr b="0" i="0" lang="en-US" sz="35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S1</a:t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73" name="Google Shape;573;g6d1728e8c5_0_3463"/>
          <p:cNvGrpSpPr/>
          <p:nvPr/>
        </p:nvGrpSpPr>
        <p:grpSpPr>
          <a:xfrm>
            <a:off x="12087263" y="1877889"/>
            <a:ext cx="5165550" cy="2795624"/>
            <a:chOff x="8058175" y="1455126"/>
            <a:chExt cx="3443700" cy="1863749"/>
          </a:xfrm>
        </p:grpSpPr>
        <p:grpSp>
          <p:nvGrpSpPr>
            <p:cNvPr id="574" name="Google Shape;574;g6d1728e8c5_0_3463"/>
            <p:cNvGrpSpPr/>
            <p:nvPr/>
          </p:nvGrpSpPr>
          <p:grpSpPr>
            <a:xfrm>
              <a:off x="8401236" y="1455126"/>
              <a:ext cx="1612377" cy="1475378"/>
              <a:chOff x="0" y="-1"/>
              <a:chExt cx="1612377" cy="1475378"/>
            </a:xfrm>
          </p:grpSpPr>
          <p:pic>
            <p:nvPicPr>
              <p:cNvPr descr="Picture 4" id="575" name="Google Shape;575;g6d1728e8c5_0_3463"/>
              <p:cNvPicPr preferRelativeResize="0"/>
              <p:nvPr/>
            </p:nvPicPr>
            <p:blipFill rotWithShape="1">
              <a:blip r:embed="rId5">
                <a:alphaModFix/>
              </a:blip>
              <a:srcRect b="44963" l="9433" r="8960" t="8766"/>
              <a:stretch/>
            </p:blipFill>
            <p:spPr>
              <a:xfrm>
                <a:off x="0" y="-1"/>
                <a:ext cx="1612377" cy="97374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descr="Picture 4" id="576" name="Google Shape;576;g6d1728e8c5_0_3463"/>
              <p:cNvPicPr preferRelativeResize="0"/>
              <p:nvPr/>
            </p:nvPicPr>
            <p:blipFill rotWithShape="1">
              <a:blip r:embed="rId5">
                <a:alphaModFix/>
              </a:blip>
              <a:srcRect b="10842" l="10072" r="8962" t="64491"/>
              <a:stretch/>
            </p:blipFill>
            <p:spPr>
              <a:xfrm>
                <a:off x="12646" y="956314"/>
                <a:ext cx="1599730" cy="51906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577" name="Google Shape;577;g6d1728e8c5_0_3463"/>
            <p:cNvSpPr txBox="1"/>
            <p:nvPr/>
          </p:nvSpPr>
          <p:spPr>
            <a:xfrm>
              <a:off x="8058175" y="2993975"/>
              <a:ext cx="3443700" cy="324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68550" lIns="68550" spcFirstLastPara="1" rIns="68550" wrap="square" tIns="685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700"/>
                <a:buFont typeface="Helvetica Neue"/>
                <a:buNone/>
              </a:pPr>
              <a:r>
                <a:rPr b="0" i="0" lang="en-US" sz="4200" u="none" cap="none" strike="noStrike">
                  <a:solidFill>
                    <a:srgbClr val="000000"/>
                  </a:solidFill>
                  <a:latin typeface="Helvetica Neue"/>
                  <a:ea typeface="Helvetica Neue"/>
                  <a:cs typeface="Helvetica Neue"/>
                  <a:sym typeface="Helvetica Neue"/>
                </a:rPr>
                <a:t>MEGA-TRENDS</a:t>
              </a:r>
              <a:endParaRPr b="0" i="0" sz="4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g6d1728e8c5_0_844"/>
          <p:cNvSpPr/>
          <p:nvPr/>
        </p:nvSpPr>
        <p:spPr>
          <a:xfrm>
            <a:off x="2088938" y="3229650"/>
            <a:ext cx="5538600" cy="5374200"/>
          </a:xfrm>
          <a:prstGeom prst="rect">
            <a:avLst/>
          </a:prstGeom>
          <a:noFill/>
          <a:ln cap="flat" cmpd="sng" w="28575">
            <a:solidFill>
              <a:srgbClr val="FFD9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37150" lIns="137150" spcFirstLastPara="1" rIns="137150" wrap="square" tIns="1371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3" name="Google Shape;583;g6d1728e8c5_0_844"/>
          <p:cNvSpPr txBox="1"/>
          <p:nvPr/>
        </p:nvSpPr>
        <p:spPr>
          <a:xfrm>
            <a:off x="1860338" y="6254513"/>
            <a:ext cx="5918400" cy="2564400"/>
          </a:xfrm>
          <a:prstGeom prst="rect">
            <a:avLst/>
          </a:prstGeom>
          <a:noFill/>
          <a:ln>
            <a:noFill/>
          </a:ln>
        </p:spPr>
        <p:txBody>
          <a:bodyPr anchorCtr="0" anchor="t" bIns="137150" lIns="137150" spcFirstLastPara="1" rIns="137150" wrap="square" tIns="1371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r>
              <a:rPr b="1" i="0" lang="en-US" sz="4500" u="none" cap="none" strike="noStrike">
                <a:solidFill>
                  <a:srgbClr val="FCA329"/>
                </a:solidFill>
                <a:latin typeface="Arial"/>
                <a:ea typeface="Arial"/>
                <a:cs typeface="Arial"/>
                <a:sym typeface="Arial"/>
              </a:rPr>
              <a:t>In-Person Workshops</a:t>
            </a:r>
            <a:endParaRPr b="1" i="0" sz="4500" u="none" cap="none" strike="noStrike">
              <a:solidFill>
                <a:srgbClr val="FCA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4" name="Google Shape;584;g6d1728e8c5_0_844"/>
          <p:cNvSpPr txBox="1"/>
          <p:nvPr/>
        </p:nvSpPr>
        <p:spPr>
          <a:xfrm>
            <a:off x="488738" y="706275"/>
            <a:ext cx="7900800" cy="19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137150" lIns="137150" spcFirstLastPara="1" rIns="137150" wrap="square" tIns="1371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1" i="0" lang="en-US" sz="5300" u="none" cap="none" strike="noStrike">
                <a:solidFill>
                  <a:srgbClr val="FCA329"/>
                </a:solidFill>
                <a:latin typeface="Arial"/>
                <a:ea typeface="Arial"/>
                <a:cs typeface="Arial"/>
                <a:sym typeface="Arial"/>
              </a:rPr>
              <a:t>Progress</a:t>
            </a:r>
            <a:r>
              <a:rPr b="1" i="0" lang="en-US" sz="5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5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Thus Far</a:t>
            </a:r>
            <a:endParaRPr b="1" i="0" sz="5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5" name="Google Shape;585;g6d1728e8c5_0_844"/>
          <p:cNvSpPr txBox="1"/>
          <p:nvPr/>
        </p:nvSpPr>
        <p:spPr>
          <a:xfrm>
            <a:off x="3263938" y="3594900"/>
            <a:ext cx="3017100" cy="56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137150" lIns="137150" spcFirstLastPara="1" rIns="137150" wrap="square" tIns="1371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1" lang="en-US" sz="18000"/>
              <a:t>13</a:t>
            </a:r>
            <a:endParaRPr b="1" i="0" sz="18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g6d1728e8c5_0_844"/>
          <p:cNvSpPr txBox="1"/>
          <p:nvPr/>
        </p:nvSpPr>
        <p:spPr>
          <a:xfrm>
            <a:off x="10543800" y="8406525"/>
            <a:ext cx="6228600" cy="14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137150" lIns="137150" spcFirstLastPara="1" rIns="137150" wrap="square" tIns="1371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7" name="Google Shape;587;g6d1728e8c5_0_844"/>
          <p:cNvSpPr txBox="1"/>
          <p:nvPr/>
        </p:nvSpPr>
        <p:spPr>
          <a:xfrm>
            <a:off x="8888063" y="3594900"/>
            <a:ext cx="8552400" cy="5219100"/>
          </a:xfrm>
          <a:prstGeom prst="rect">
            <a:avLst/>
          </a:prstGeom>
          <a:noFill/>
          <a:ln>
            <a:noFill/>
          </a:ln>
        </p:spPr>
        <p:txBody>
          <a:bodyPr anchorCtr="0" anchor="t" bIns="137150" lIns="137150" spcFirstLastPara="1" rIns="137150" wrap="square" tIns="1371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0"/>
              <a:buFont typeface="Arial"/>
              <a:buNone/>
            </a:pPr>
            <a:r>
              <a:rPr b="1" lang="en-US" sz="18000">
                <a:solidFill>
                  <a:schemeClr val="dk1"/>
                </a:solidFill>
              </a:rPr>
              <a:t>228</a:t>
            </a:r>
            <a:endParaRPr b="0" i="0" sz="18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8" name="Google Shape;588;g6d1728e8c5_0_844"/>
          <p:cNvSpPr txBox="1"/>
          <p:nvPr/>
        </p:nvSpPr>
        <p:spPr>
          <a:xfrm>
            <a:off x="9918950" y="6581238"/>
            <a:ext cx="7034400" cy="1159500"/>
          </a:xfrm>
          <a:prstGeom prst="rect">
            <a:avLst/>
          </a:prstGeom>
          <a:noFill/>
          <a:ln>
            <a:noFill/>
          </a:ln>
        </p:spPr>
        <p:txBody>
          <a:bodyPr anchorCtr="0" anchor="t" bIns="137150" lIns="137150" spcFirstLastPara="1" rIns="137150" wrap="square" tIns="1371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r>
              <a:rPr b="1" i="0" lang="en-US" sz="4500" u="none" cap="none" strike="noStrike">
                <a:solidFill>
                  <a:srgbClr val="FCA329"/>
                </a:solidFill>
                <a:latin typeface="Arial"/>
                <a:ea typeface="Arial"/>
                <a:cs typeface="Arial"/>
                <a:sym typeface="Arial"/>
              </a:rPr>
              <a:t>Unique Participants</a:t>
            </a:r>
            <a:endParaRPr b="1" i="0" sz="4500" u="none" cap="none" strike="noStrike">
              <a:solidFill>
                <a:srgbClr val="FCA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9" name="Google Shape;589;g6d1728e8c5_0_844"/>
          <p:cNvSpPr/>
          <p:nvPr/>
        </p:nvSpPr>
        <p:spPr>
          <a:xfrm>
            <a:off x="8630963" y="5305650"/>
            <a:ext cx="876900" cy="1275600"/>
          </a:xfrm>
          <a:prstGeom prst="chevron">
            <a:avLst>
              <a:gd fmla="val 50000" name="adj"/>
            </a:avLst>
          </a:prstGeom>
          <a:solidFill>
            <a:srgbClr val="F8A521"/>
          </a:solidFill>
          <a:ln>
            <a:noFill/>
          </a:ln>
        </p:spPr>
        <p:txBody>
          <a:bodyPr anchorCtr="0" anchor="ctr" bIns="137150" lIns="137150" spcFirstLastPara="1" rIns="137150" wrap="square" tIns="1371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93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Google Shape;594;g6d1728e8c5_0_3042"/>
          <p:cNvSpPr/>
          <p:nvPr/>
        </p:nvSpPr>
        <p:spPr>
          <a:xfrm>
            <a:off x="9954413" y="2341725"/>
            <a:ext cx="6772500" cy="7203600"/>
          </a:xfrm>
          <a:prstGeom prst="rect">
            <a:avLst/>
          </a:prstGeom>
          <a:noFill/>
          <a:ln cap="flat" cmpd="sng" w="28575">
            <a:solidFill>
              <a:srgbClr val="FFD9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37150" lIns="137150" spcFirstLastPara="1" rIns="137150" wrap="square" tIns="1371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5" name="Google Shape;595;g6d1728e8c5_0_3042"/>
          <p:cNvSpPr/>
          <p:nvPr/>
        </p:nvSpPr>
        <p:spPr>
          <a:xfrm>
            <a:off x="1403138" y="2315250"/>
            <a:ext cx="6772500" cy="7203600"/>
          </a:xfrm>
          <a:prstGeom prst="rect">
            <a:avLst/>
          </a:prstGeom>
          <a:noFill/>
          <a:ln cap="flat" cmpd="sng" w="28575">
            <a:solidFill>
              <a:srgbClr val="FFD9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37150" lIns="137150" spcFirstLastPara="1" rIns="137150" wrap="square" tIns="1371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6" name="Google Shape;596;g6d1728e8c5_0_3042"/>
          <p:cNvSpPr txBox="1"/>
          <p:nvPr/>
        </p:nvSpPr>
        <p:spPr>
          <a:xfrm>
            <a:off x="1669838" y="6826013"/>
            <a:ext cx="5918400" cy="2564400"/>
          </a:xfrm>
          <a:prstGeom prst="rect">
            <a:avLst/>
          </a:prstGeom>
          <a:noFill/>
          <a:ln>
            <a:noFill/>
          </a:ln>
        </p:spPr>
        <p:txBody>
          <a:bodyPr anchorCtr="0" anchor="t" bIns="137150" lIns="137150" spcFirstLastPara="1" rIns="137150" wrap="square" tIns="1371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/>
              <a:buNone/>
            </a:pPr>
            <a:r>
              <a:rPr b="1" i="0" lang="en-US" sz="4500" u="none" cap="none" strike="noStrike">
                <a:solidFill>
                  <a:srgbClr val="FCA329"/>
                </a:solidFill>
                <a:latin typeface="Arial"/>
                <a:ea typeface="Arial"/>
                <a:cs typeface="Arial"/>
                <a:sym typeface="Arial"/>
              </a:rPr>
              <a:t>Identified Opportunities to Innovate</a:t>
            </a:r>
            <a:endParaRPr b="1" i="0" sz="4500" u="none" cap="none" strike="noStrike">
              <a:solidFill>
                <a:srgbClr val="FCA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7" name="Google Shape;597;g6d1728e8c5_0_3042"/>
          <p:cNvSpPr txBox="1"/>
          <p:nvPr/>
        </p:nvSpPr>
        <p:spPr>
          <a:xfrm>
            <a:off x="488738" y="706275"/>
            <a:ext cx="7900800" cy="19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137150" lIns="137150" spcFirstLastPara="1" rIns="137150" wrap="square" tIns="1371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1" i="0" lang="en-US" sz="5300" u="none" cap="none" strike="noStrike">
                <a:solidFill>
                  <a:srgbClr val="FCA329"/>
                </a:solidFill>
                <a:latin typeface="Arial"/>
                <a:ea typeface="Arial"/>
                <a:cs typeface="Arial"/>
                <a:sym typeface="Arial"/>
              </a:rPr>
              <a:t>Progress</a:t>
            </a:r>
            <a:r>
              <a:rPr b="1" i="0" lang="en-US" sz="5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5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Thus Far</a:t>
            </a:r>
            <a:endParaRPr b="1" i="0" sz="5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8" name="Google Shape;598;g6d1728e8c5_0_3042"/>
          <p:cNvSpPr txBox="1"/>
          <p:nvPr/>
        </p:nvSpPr>
        <p:spPr>
          <a:xfrm>
            <a:off x="1689413" y="3252000"/>
            <a:ext cx="5771400" cy="3541200"/>
          </a:xfrm>
          <a:prstGeom prst="rect">
            <a:avLst/>
          </a:prstGeom>
          <a:noFill/>
          <a:ln>
            <a:noFill/>
          </a:ln>
        </p:spPr>
        <p:txBody>
          <a:bodyPr anchorCtr="0" anchor="t" bIns="137150" lIns="137150" spcFirstLastPara="1" rIns="137150" wrap="square" tIns="1371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1" lang="en-US" sz="18000"/>
              <a:t>+</a:t>
            </a:r>
            <a:r>
              <a:rPr b="1" i="0" lang="en-US" sz="18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30</a:t>
            </a:r>
            <a:r>
              <a:rPr b="1" lang="en-US" sz="18000"/>
              <a:t>0</a:t>
            </a:r>
            <a:endParaRPr b="1" i="0" sz="18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9" name="Google Shape;599;g6d1728e8c5_0_3042"/>
          <p:cNvSpPr txBox="1"/>
          <p:nvPr/>
        </p:nvSpPr>
        <p:spPr>
          <a:xfrm>
            <a:off x="10315200" y="8063625"/>
            <a:ext cx="6228600" cy="1409100"/>
          </a:xfrm>
          <a:prstGeom prst="rect">
            <a:avLst/>
          </a:prstGeom>
          <a:noFill/>
          <a:ln>
            <a:noFill/>
          </a:ln>
        </p:spPr>
        <p:txBody>
          <a:bodyPr anchorCtr="0" anchor="t" bIns="137150" lIns="137150" spcFirstLastPara="1" rIns="137150" wrap="square" tIns="1371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g6d1728e8c5_0_3042"/>
          <p:cNvSpPr txBox="1"/>
          <p:nvPr/>
        </p:nvSpPr>
        <p:spPr>
          <a:xfrm>
            <a:off x="8659463" y="3252000"/>
            <a:ext cx="8552400" cy="5219100"/>
          </a:xfrm>
          <a:prstGeom prst="rect">
            <a:avLst/>
          </a:prstGeom>
          <a:noFill/>
          <a:ln>
            <a:noFill/>
          </a:ln>
        </p:spPr>
        <p:txBody>
          <a:bodyPr anchorCtr="0" anchor="t" bIns="137150" lIns="137150" spcFirstLastPara="1" rIns="137150" wrap="square" tIns="1371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0"/>
              <a:buFont typeface="Arial"/>
              <a:buNone/>
            </a:pPr>
            <a:r>
              <a:rPr b="1" i="0" lang="en-US" sz="18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 b="0" i="0" sz="18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1" name="Google Shape;601;g6d1728e8c5_0_3042"/>
          <p:cNvSpPr txBox="1"/>
          <p:nvPr/>
        </p:nvSpPr>
        <p:spPr>
          <a:xfrm>
            <a:off x="9831600" y="7168913"/>
            <a:ext cx="7034400" cy="1159500"/>
          </a:xfrm>
          <a:prstGeom prst="rect">
            <a:avLst/>
          </a:prstGeom>
          <a:noFill/>
          <a:ln>
            <a:noFill/>
          </a:ln>
        </p:spPr>
        <p:txBody>
          <a:bodyPr anchorCtr="0" anchor="t" bIns="137150" lIns="137150" spcFirstLastPara="1" rIns="137150" wrap="square" tIns="13715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r>
              <a:rPr b="1" i="0" lang="en-US" sz="4500" u="none" cap="none" strike="noStrike">
                <a:solidFill>
                  <a:srgbClr val="FCA329"/>
                </a:solidFill>
                <a:latin typeface="Arial"/>
                <a:ea typeface="Arial"/>
                <a:cs typeface="Arial"/>
                <a:sym typeface="Arial"/>
              </a:rPr>
              <a:t>Emerging Challenges</a:t>
            </a:r>
            <a:endParaRPr b="1" i="0" sz="4500" u="none" cap="none" strike="noStrike">
              <a:solidFill>
                <a:srgbClr val="FCA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2" name="Google Shape;602;g6d1728e8c5_0_3042"/>
          <p:cNvSpPr/>
          <p:nvPr/>
        </p:nvSpPr>
        <p:spPr>
          <a:xfrm>
            <a:off x="8630963" y="5305650"/>
            <a:ext cx="876900" cy="1275600"/>
          </a:xfrm>
          <a:prstGeom prst="chevron">
            <a:avLst>
              <a:gd fmla="val 50000" name="adj"/>
            </a:avLst>
          </a:prstGeom>
          <a:solidFill>
            <a:srgbClr val="F8A521"/>
          </a:solidFill>
          <a:ln>
            <a:noFill/>
          </a:ln>
        </p:spPr>
        <p:txBody>
          <a:bodyPr anchorCtr="0" anchor="ctr" bIns="137150" lIns="137150" spcFirstLastPara="1" rIns="137150" wrap="square" tIns="1371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"/>
                                        <p:tgtEl>
                                          <p:spTgt spid="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7" name="Google Shape;607;g6d1728e8c5_0_4059"/>
          <p:cNvPicPr preferRelativeResize="0"/>
          <p:nvPr/>
        </p:nvPicPr>
        <p:blipFill rotWithShape="1">
          <a:blip r:embed="rId3">
            <a:alphaModFix/>
          </a:blip>
          <a:srcRect b="29247" l="0" r="0" t="0"/>
          <a:stretch/>
        </p:blipFill>
        <p:spPr>
          <a:xfrm>
            <a:off x="76200" y="684825"/>
            <a:ext cx="18059400" cy="6271525"/>
          </a:xfrm>
          <a:prstGeom prst="rect">
            <a:avLst/>
          </a:prstGeom>
          <a:noFill/>
          <a:ln>
            <a:noFill/>
          </a:ln>
        </p:spPr>
      </p:pic>
      <p:sp>
        <p:nvSpPr>
          <p:cNvPr id="608" name="Google Shape;608;g6d1728e8c5_0_4059"/>
          <p:cNvSpPr txBox="1"/>
          <p:nvPr/>
        </p:nvSpPr>
        <p:spPr>
          <a:xfrm>
            <a:off x="727100" y="7211875"/>
            <a:ext cx="2666100" cy="78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Environment &amp; Climate</a:t>
            </a:r>
            <a:endParaRPr b="0" i="0" sz="3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" name="Google Shape;609;g6d1728e8c5_0_4059"/>
          <p:cNvSpPr txBox="1"/>
          <p:nvPr/>
        </p:nvSpPr>
        <p:spPr>
          <a:xfrm>
            <a:off x="3626300" y="7211875"/>
            <a:ext cx="2666100" cy="78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Citizens &amp; Urbanization</a:t>
            </a:r>
            <a:endParaRPr b="0" i="0" sz="3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g6d1728e8c5_0_4059"/>
          <p:cNvSpPr txBox="1"/>
          <p:nvPr/>
        </p:nvSpPr>
        <p:spPr>
          <a:xfrm>
            <a:off x="6373100" y="7364275"/>
            <a:ext cx="2666100" cy="78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Transparency</a:t>
            </a:r>
            <a:endParaRPr b="0" i="0" sz="3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g6d1728e8c5_0_4059"/>
          <p:cNvSpPr txBox="1"/>
          <p:nvPr/>
        </p:nvSpPr>
        <p:spPr>
          <a:xfrm>
            <a:off x="9231450" y="7211875"/>
            <a:ext cx="2666100" cy="78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Undiversified &amp; Uncompetitive Economy</a:t>
            </a:r>
            <a:endParaRPr b="0" i="0" sz="3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g6d1728e8c5_0_4059"/>
          <p:cNvSpPr txBox="1"/>
          <p:nvPr/>
        </p:nvSpPr>
        <p:spPr>
          <a:xfrm>
            <a:off x="12216125" y="7288075"/>
            <a:ext cx="2666100" cy="78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Education &amp; Cultural Change</a:t>
            </a:r>
            <a:endParaRPr b="0" i="0" sz="3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" name="Google Shape;613;g6d1728e8c5_0_4059"/>
          <p:cNvSpPr txBox="1"/>
          <p:nvPr/>
        </p:nvSpPr>
        <p:spPr>
          <a:xfrm>
            <a:off x="15582400" y="7364275"/>
            <a:ext cx="1571700" cy="78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US" sz="3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Health</a:t>
            </a:r>
            <a:endParaRPr b="0" i="0" sz="3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17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g6d1728e8c5_0_4472"/>
          <p:cNvSpPr txBox="1"/>
          <p:nvPr/>
        </p:nvSpPr>
        <p:spPr>
          <a:xfrm>
            <a:off x="13924813" y="6961383"/>
            <a:ext cx="2985000" cy="1409400"/>
          </a:xfrm>
          <a:prstGeom prst="rect">
            <a:avLst/>
          </a:prstGeom>
          <a:noFill/>
          <a:ln>
            <a:noFill/>
          </a:ln>
        </p:spPr>
        <p:txBody>
          <a:bodyPr anchorCtr="0" anchor="b" bIns="137100" lIns="137100" spcFirstLastPara="1" rIns="137100" wrap="square" tIns="1371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858585"/>
              </a:buClr>
              <a:buSzPts val="1500"/>
              <a:buFont typeface="Roboto"/>
              <a:buNone/>
            </a:pPr>
            <a:r>
              <a:rPr b="1" i="0" lang="en-US" sz="2300" u="none" cap="none" strike="noStrike">
                <a:solidFill>
                  <a:srgbClr val="858585"/>
                </a:solidFill>
                <a:latin typeface="Roboto"/>
                <a:ea typeface="Roboto"/>
                <a:cs typeface="Roboto"/>
                <a:sym typeface="Roboto"/>
              </a:rPr>
              <a:t>Start Road Map</a:t>
            </a:r>
            <a:endParaRPr b="1" i="0" sz="2300" u="none" cap="none" strike="noStrike">
              <a:solidFill>
                <a:srgbClr val="85858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858585"/>
              </a:buClr>
              <a:buSzPts val="1500"/>
              <a:buFont typeface="Roboto"/>
              <a:buNone/>
            </a:pPr>
            <a:r>
              <a:t/>
            </a:r>
            <a:endParaRPr b="1" i="0" sz="1500" u="none" cap="none" strike="noStrike">
              <a:solidFill>
                <a:srgbClr val="858585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858585"/>
              </a:buClr>
              <a:buSzPts val="1500"/>
              <a:buFont typeface="Roboto"/>
              <a:buNone/>
            </a:pPr>
            <a:r>
              <a:t/>
            </a:r>
            <a:endParaRPr b="1" i="0" sz="1500" u="none" cap="none" strike="noStrike">
              <a:solidFill>
                <a:srgbClr val="858585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9" name="Google Shape;619;g6d1728e8c5_0_4472"/>
          <p:cNvSpPr/>
          <p:nvPr/>
        </p:nvSpPr>
        <p:spPr>
          <a:xfrm>
            <a:off x="-31301" y="10053616"/>
            <a:ext cx="18350399" cy="247500"/>
          </a:xfrm>
          <a:prstGeom prst="rect">
            <a:avLst/>
          </a:prstGeom>
          <a:solidFill>
            <a:srgbClr val="F8A521"/>
          </a:solidFill>
          <a:ln>
            <a:noFill/>
          </a:ln>
        </p:spPr>
        <p:txBody>
          <a:bodyPr anchorCtr="0" anchor="ctr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t/>
            </a:r>
            <a:endParaRPr b="0" i="0" sz="2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0" name="Google Shape;620;g6d1728e8c5_0_4472"/>
          <p:cNvSpPr txBox="1"/>
          <p:nvPr/>
        </p:nvSpPr>
        <p:spPr>
          <a:xfrm>
            <a:off x="988538" y="980625"/>
            <a:ext cx="9663600" cy="10071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50" lIns="68550" spcFirstLastPara="1" rIns="68550" wrap="square" tIns="685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8A521"/>
              </a:buClr>
              <a:buSzPts val="6200"/>
              <a:buFont typeface="Arial"/>
              <a:buNone/>
            </a:pPr>
            <a:r>
              <a:rPr b="1" i="0" lang="en-US" sz="6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Next </a:t>
            </a:r>
            <a:r>
              <a:rPr b="1" i="0" lang="en-US" sz="6200" u="none" cap="none" strike="noStrike">
                <a:solidFill>
                  <a:srgbClr val="F0B92F"/>
                </a:solidFill>
                <a:latin typeface="Arial"/>
                <a:ea typeface="Arial"/>
                <a:cs typeface="Arial"/>
                <a:sym typeface="Arial"/>
              </a:rPr>
              <a:t>Steps</a:t>
            </a:r>
            <a:endParaRPr b="0" i="0" sz="2100" u="none" cap="none" strike="noStrike">
              <a:solidFill>
                <a:srgbClr val="F0B92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21" name="Google Shape;621;g6d1728e8c5_0_4472"/>
          <p:cNvGrpSpPr/>
          <p:nvPr/>
        </p:nvGrpSpPr>
        <p:grpSpPr>
          <a:xfrm>
            <a:off x="837789" y="2645368"/>
            <a:ext cx="17265477" cy="6647936"/>
            <a:chOff x="247783" y="-18588"/>
            <a:chExt cx="10763341" cy="2977132"/>
          </a:xfrm>
        </p:grpSpPr>
        <p:grpSp>
          <p:nvGrpSpPr>
            <p:cNvPr id="622" name="Google Shape;622;g6d1728e8c5_0_4472"/>
            <p:cNvGrpSpPr/>
            <p:nvPr/>
          </p:nvGrpSpPr>
          <p:grpSpPr>
            <a:xfrm>
              <a:off x="1845337" y="686823"/>
              <a:ext cx="2269861" cy="2271721"/>
              <a:chOff x="-1090" y="-42004"/>
              <a:chExt cx="2269861" cy="2271721"/>
            </a:xfrm>
          </p:grpSpPr>
          <p:sp>
            <p:nvSpPr>
              <p:cNvPr id="623" name="Google Shape;623;g6d1728e8c5_0_4472"/>
              <p:cNvSpPr txBox="1"/>
              <p:nvPr/>
            </p:nvSpPr>
            <p:spPr>
              <a:xfrm>
                <a:off x="182878" y="-42004"/>
                <a:ext cx="1075200" cy="3831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37100" lIns="137100" spcFirstLastPara="1" rIns="137100" wrap="square" tIns="137100">
                <a:noAutofit/>
              </a:bodyPr>
              <a:lstStyle/>
              <a:p>
                <a:pPr indent="0" lvl="0" marL="0" marR="0" rtl="0" algn="r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200"/>
                  <a:buFont typeface="Roboto"/>
                  <a:buNone/>
                </a:pPr>
                <a:r>
                  <a:rPr b="0" i="0" lang="en-US" sz="2300" u="none" cap="none" strike="noStrike">
                    <a:solidFill>
                      <a:srgbClr val="000000"/>
                    </a:solidFill>
                    <a:latin typeface="Roboto"/>
                    <a:ea typeface="Roboto"/>
                    <a:cs typeface="Roboto"/>
                    <a:sym typeface="Roboto"/>
                  </a:rPr>
                  <a:t>December</a:t>
                </a:r>
                <a:endParaRPr b="0" i="0" sz="23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4" name="Google Shape;624;g6d1728e8c5_0_4472"/>
              <p:cNvSpPr txBox="1"/>
              <p:nvPr/>
            </p:nvSpPr>
            <p:spPr>
              <a:xfrm>
                <a:off x="-1090" y="1312317"/>
                <a:ext cx="2268600" cy="917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b" bIns="137100" lIns="137100" spcFirstLastPara="1" rIns="137100" wrap="square" tIns="137100">
                <a:noAutofit/>
              </a:bodyPr>
              <a:lstStyle/>
              <a:p>
                <a:pPr indent="0" lvl="0" marL="0" marR="0" rtl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500"/>
                  <a:buFont typeface="Roboto"/>
                  <a:buNone/>
                </a:pPr>
                <a:r>
                  <a:rPr b="1" i="0" lang="en-US" sz="2300" u="none" cap="none" strike="noStrike">
                    <a:solidFill>
                      <a:srgbClr val="000000"/>
                    </a:solidFill>
                    <a:latin typeface="Roboto"/>
                    <a:ea typeface="Roboto"/>
                    <a:cs typeface="Roboto"/>
                    <a:sym typeface="Roboto"/>
                  </a:rPr>
                  <a:t>Identification of Problems </a:t>
                </a:r>
                <a:endParaRPr b="1" i="0" sz="2300" u="none" cap="none" strike="noStrike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  <a:p>
                <a:pPr indent="0" lvl="0" marL="0" marR="0" rtl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500"/>
                  <a:buFont typeface="Roboto"/>
                  <a:buNone/>
                </a:pPr>
                <a:r>
                  <a:t/>
                </a:r>
                <a:endParaRPr b="1" i="0" sz="2300" u="none" cap="none" strike="noStrike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  <a:p>
                <a:pPr indent="0" lvl="0" marL="0" marR="0" rtl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500"/>
                  <a:buFont typeface="Roboto"/>
                  <a:buNone/>
                </a:pPr>
                <a:r>
                  <a:rPr b="1" i="0" lang="en-US" sz="2300" u="none" cap="none" strike="noStrike">
                    <a:solidFill>
                      <a:srgbClr val="000000"/>
                    </a:solidFill>
                    <a:latin typeface="Roboto"/>
                    <a:ea typeface="Roboto"/>
                    <a:cs typeface="Roboto"/>
                    <a:sym typeface="Roboto"/>
                  </a:rPr>
                  <a:t>Governance Proposal</a:t>
                </a:r>
                <a:endParaRPr b="1" i="0" sz="2300" u="none" cap="none" strike="noStrike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  <p:cxnSp>
            <p:nvCxnSpPr>
              <p:cNvPr id="625" name="Google Shape;625;g6d1728e8c5_0_4472"/>
              <p:cNvCxnSpPr/>
              <p:nvPr/>
            </p:nvCxnSpPr>
            <p:spPr>
              <a:xfrm>
                <a:off x="1356609" y="150100"/>
                <a:ext cx="888300" cy="9174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0D5DDF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  <p:grpSp>
            <p:nvGrpSpPr>
              <p:cNvPr id="626" name="Google Shape;626;g6d1728e8c5_0_4472"/>
              <p:cNvGrpSpPr/>
              <p:nvPr/>
            </p:nvGrpSpPr>
            <p:grpSpPr>
              <a:xfrm>
                <a:off x="-1" y="759408"/>
                <a:ext cx="2268648" cy="470100"/>
                <a:chOff x="-1" y="-1"/>
                <a:chExt cx="2268648" cy="470100"/>
              </a:xfrm>
            </p:grpSpPr>
            <p:sp>
              <p:nvSpPr>
                <p:cNvPr id="627" name="Google Shape;627;g6d1728e8c5_0_4472"/>
                <p:cNvSpPr/>
                <p:nvPr/>
              </p:nvSpPr>
              <p:spPr>
                <a:xfrm flipH="1">
                  <a:off x="-1" y="146416"/>
                  <a:ext cx="2268648" cy="177336"/>
                </a:xfrm>
                <a:custGeom>
                  <a:rect b="b" l="l" r="r" t="t"/>
                  <a:pathLst>
                    <a:path extrusionOk="0" h="21600" w="21600">
                      <a:moveTo>
                        <a:pt x="0" y="21600"/>
                      </a:moveTo>
                      <a:lnTo>
                        <a:pt x="1637" y="0"/>
                      </a:lnTo>
                      <a:lnTo>
                        <a:pt x="21600" y="0"/>
                      </a:lnTo>
                      <a:lnTo>
                        <a:pt x="19963" y="21600"/>
                      </a:lnTo>
                      <a:close/>
                    </a:path>
                  </a:pathLst>
                </a:custGeom>
                <a:solidFill>
                  <a:srgbClr val="F1C232"/>
                </a:solidFill>
                <a:ln>
                  <a:noFill/>
                </a:ln>
              </p:spPr>
              <p:txBody>
                <a:bodyPr anchorCtr="0" anchor="ctr" bIns="0" lIns="0" spcFirstLastPara="1" rIns="0" wrap="square" tIns="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00"/>
                    <a:buFont typeface="Arial"/>
                    <a:buNone/>
                  </a:pPr>
                  <a:r>
                    <a:t/>
                  </a:r>
                  <a:endParaRPr b="0" i="0" sz="21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28" name="Google Shape;628;g6d1728e8c5_0_4472"/>
                <p:cNvSpPr txBox="1"/>
                <p:nvPr/>
              </p:nvSpPr>
              <p:spPr>
                <a:xfrm>
                  <a:off x="260680" y="-1"/>
                  <a:ext cx="1747200" cy="4701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ctr" bIns="137100" lIns="137100" spcFirstLastPara="1" rIns="137100" wrap="square" tIns="1371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00"/>
                    <a:buFont typeface="Arial"/>
                    <a:buNone/>
                  </a:pPr>
                  <a:r>
                    <a:rPr b="0" i="0" lang="en-US" sz="2100" u="none" cap="none" strike="noStrik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  </a:t>
                  </a:r>
                  <a:endParaRPr b="0" i="0" sz="21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629" name="Google Shape;629;g6d1728e8c5_0_4472"/>
              <p:cNvSpPr/>
              <p:nvPr/>
            </p:nvSpPr>
            <p:spPr>
              <a:xfrm>
                <a:off x="123" y="1096022"/>
                <a:ext cx="2268648" cy="177336"/>
              </a:xfrm>
              <a:custGeom>
                <a:rect b="b" l="l" r="r" t="t"/>
                <a:pathLst>
                  <a:path extrusionOk="0" h="21600" w="21600">
                    <a:moveTo>
                      <a:pt x="0" y="21600"/>
                    </a:moveTo>
                    <a:lnTo>
                      <a:pt x="1637" y="0"/>
                    </a:lnTo>
                    <a:lnTo>
                      <a:pt x="21600" y="0"/>
                    </a:lnTo>
                    <a:lnTo>
                      <a:pt x="19963" y="21600"/>
                    </a:lnTo>
                    <a:close/>
                  </a:path>
                </a:pathLst>
              </a:custGeom>
              <a:solidFill>
                <a:srgbClr val="F1C232"/>
              </a:solidFill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00"/>
                  <a:buFont typeface="Arial"/>
                  <a:buNone/>
                </a:pPr>
                <a:r>
                  <a:t/>
                </a:r>
                <a:endParaRPr b="0" i="0" sz="21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630" name="Google Shape;630;g6d1728e8c5_0_4472"/>
            <p:cNvSpPr txBox="1"/>
            <p:nvPr/>
          </p:nvSpPr>
          <p:spPr>
            <a:xfrm>
              <a:off x="6203939" y="0"/>
              <a:ext cx="1143900" cy="603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7100" lIns="137100" spcFirstLastPara="1" rIns="137100" wrap="square" tIns="137100">
              <a:noAutofit/>
            </a:bodyPr>
            <a:lstStyle/>
            <a:p>
              <a:pPr indent="0" lvl="0" marL="0" marR="0" rtl="0" algn="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58585"/>
                </a:buClr>
                <a:buSzPts val="3000"/>
                <a:buFont typeface="Roboto"/>
                <a:buNone/>
              </a:pPr>
              <a:r>
                <a:rPr b="0" i="0" lang="en-US" sz="3000" u="none" cap="none" strike="noStrike">
                  <a:solidFill>
                    <a:srgbClr val="858585"/>
                  </a:solidFill>
                  <a:latin typeface="Roboto"/>
                  <a:ea typeface="Roboto"/>
                  <a:cs typeface="Roboto"/>
                  <a:sym typeface="Roboto"/>
                </a:rPr>
                <a:t>2020</a:t>
              </a:r>
              <a:endPara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631" name="Google Shape;631;g6d1728e8c5_0_4472"/>
            <p:cNvGrpSpPr/>
            <p:nvPr/>
          </p:nvGrpSpPr>
          <p:grpSpPr>
            <a:xfrm>
              <a:off x="4003290" y="700427"/>
              <a:ext cx="2268772" cy="2213767"/>
              <a:chOff x="-1" y="-27521"/>
              <a:chExt cx="2268772" cy="2213767"/>
            </a:xfrm>
          </p:grpSpPr>
          <p:sp>
            <p:nvSpPr>
              <p:cNvPr id="632" name="Google Shape;632;g6d1728e8c5_0_4472"/>
              <p:cNvSpPr txBox="1"/>
              <p:nvPr/>
            </p:nvSpPr>
            <p:spPr>
              <a:xfrm>
                <a:off x="454000" y="-27521"/>
                <a:ext cx="888300" cy="3831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37100" lIns="137100" spcFirstLastPara="1" rIns="137100" wrap="square" tIns="137100">
                <a:noAutofit/>
              </a:bodyPr>
              <a:lstStyle/>
              <a:p>
                <a:pPr indent="0" lvl="0" marL="0" marR="0" rtl="0" algn="r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858585"/>
                  </a:buClr>
                  <a:buSzPts val="1200"/>
                  <a:buFont typeface="Roboto"/>
                  <a:buNone/>
                </a:pPr>
                <a:r>
                  <a:rPr b="0" i="0" lang="en-US" sz="2300" u="none" cap="none" strike="noStrike">
                    <a:solidFill>
                      <a:srgbClr val="000000"/>
                    </a:solidFill>
                    <a:latin typeface="Roboto"/>
                    <a:ea typeface="Roboto"/>
                    <a:cs typeface="Roboto"/>
                    <a:sym typeface="Roboto"/>
                  </a:rPr>
                  <a:t>February</a:t>
                </a:r>
                <a:endParaRPr b="0" i="0" sz="23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3" name="Google Shape;633;g6d1728e8c5_0_4472"/>
              <p:cNvSpPr txBox="1"/>
              <p:nvPr/>
            </p:nvSpPr>
            <p:spPr>
              <a:xfrm>
                <a:off x="188923" y="1375046"/>
                <a:ext cx="1860900" cy="811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b" bIns="137100" lIns="137100" spcFirstLastPara="1" rIns="137100" wrap="square" tIns="137100">
                <a:noAutofit/>
              </a:bodyPr>
              <a:lstStyle/>
              <a:p>
                <a:pPr indent="0" lvl="0" marL="0" marR="0" rtl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858585"/>
                  </a:buClr>
                  <a:buSzPts val="1500"/>
                  <a:buFont typeface="Roboto"/>
                  <a:buNone/>
                </a:pPr>
                <a:r>
                  <a:rPr b="1" i="0" lang="en-US" sz="2300" u="none" cap="none" strike="noStrike">
                    <a:solidFill>
                      <a:srgbClr val="858585"/>
                    </a:solidFill>
                    <a:highlight>
                      <a:srgbClr val="FFF2CC"/>
                    </a:highlight>
                    <a:latin typeface="Roboto"/>
                    <a:ea typeface="Roboto"/>
                    <a:cs typeface="Roboto"/>
                    <a:sym typeface="Roboto"/>
                  </a:rPr>
                  <a:t>Historic &amp; Scientific Validation</a:t>
                </a:r>
                <a:endParaRPr b="1" i="0" sz="2300" u="none" cap="none" strike="noStrike">
                  <a:solidFill>
                    <a:srgbClr val="858585"/>
                  </a:solidFill>
                  <a:highlight>
                    <a:srgbClr val="FFF2CC"/>
                  </a:highlight>
                  <a:latin typeface="Roboto"/>
                  <a:ea typeface="Roboto"/>
                  <a:cs typeface="Roboto"/>
                  <a:sym typeface="Roboto"/>
                </a:endParaRPr>
              </a:p>
              <a:p>
                <a:pPr indent="0" lvl="0" marL="0" marR="0" rtl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858585"/>
                  </a:buClr>
                  <a:buSzPts val="1500"/>
                  <a:buFont typeface="Roboto"/>
                  <a:buNone/>
                </a:pPr>
                <a:r>
                  <a:t/>
                </a:r>
                <a:endParaRPr b="1" i="0" sz="2300" u="none" cap="none" strike="noStrike">
                  <a:solidFill>
                    <a:srgbClr val="858585"/>
                  </a:solidFill>
                  <a:highlight>
                    <a:srgbClr val="FFF2CC"/>
                  </a:highlight>
                  <a:latin typeface="Roboto"/>
                  <a:ea typeface="Roboto"/>
                  <a:cs typeface="Roboto"/>
                  <a:sym typeface="Roboto"/>
                </a:endParaRPr>
              </a:p>
              <a:p>
                <a:pPr indent="0" lvl="0" marL="0" marR="0" rtl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858585"/>
                  </a:buClr>
                  <a:buSzPts val="1500"/>
                  <a:buFont typeface="Roboto"/>
                  <a:buNone/>
                </a:pPr>
                <a:r>
                  <a:rPr b="1" i="0" lang="en-US" sz="2300" u="none" cap="none" strike="noStrike">
                    <a:solidFill>
                      <a:srgbClr val="858585"/>
                    </a:solidFill>
                    <a:highlight>
                      <a:srgbClr val="FFF2CC"/>
                    </a:highlight>
                    <a:latin typeface="Roboto"/>
                    <a:ea typeface="Roboto"/>
                    <a:cs typeface="Roboto"/>
                    <a:sym typeface="Roboto"/>
                  </a:rPr>
                  <a:t>Mega-Trends</a:t>
                </a:r>
                <a:endParaRPr b="1" i="0" sz="2300" u="none" cap="none" strike="noStrike">
                  <a:solidFill>
                    <a:srgbClr val="858585"/>
                  </a:solidFill>
                  <a:highlight>
                    <a:srgbClr val="FFF2CC"/>
                  </a:highlight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  <p:cxnSp>
            <p:nvCxnSpPr>
              <p:cNvPr id="634" name="Google Shape;634;g6d1728e8c5_0_4472"/>
              <p:cNvCxnSpPr/>
              <p:nvPr/>
            </p:nvCxnSpPr>
            <p:spPr>
              <a:xfrm>
                <a:off x="1356609" y="150100"/>
                <a:ext cx="888300" cy="9174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C2C2C2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  <p:grpSp>
            <p:nvGrpSpPr>
              <p:cNvPr id="635" name="Google Shape;635;g6d1728e8c5_0_4472"/>
              <p:cNvGrpSpPr/>
              <p:nvPr/>
            </p:nvGrpSpPr>
            <p:grpSpPr>
              <a:xfrm>
                <a:off x="-1" y="759408"/>
                <a:ext cx="2268648" cy="470100"/>
                <a:chOff x="-1" y="-1"/>
                <a:chExt cx="2268648" cy="470100"/>
              </a:xfrm>
            </p:grpSpPr>
            <p:sp>
              <p:nvSpPr>
                <p:cNvPr id="636" name="Google Shape;636;g6d1728e8c5_0_4472"/>
                <p:cNvSpPr/>
                <p:nvPr/>
              </p:nvSpPr>
              <p:spPr>
                <a:xfrm flipH="1">
                  <a:off x="-1" y="146416"/>
                  <a:ext cx="2268648" cy="177336"/>
                </a:xfrm>
                <a:custGeom>
                  <a:rect b="b" l="l" r="r" t="t"/>
                  <a:pathLst>
                    <a:path extrusionOk="0" h="21600" w="21600">
                      <a:moveTo>
                        <a:pt x="0" y="21600"/>
                      </a:moveTo>
                      <a:lnTo>
                        <a:pt x="1637" y="0"/>
                      </a:lnTo>
                      <a:lnTo>
                        <a:pt x="21600" y="0"/>
                      </a:lnTo>
                      <a:lnTo>
                        <a:pt x="19963" y="21600"/>
                      </a:lnTo>
                      <a:close/>
                    </a:path>
                  </a:pathLst>
                </a:custGeom>
                <a:solidFill>
                  <a:srgbClr val="FCA329"/>
                </a:solidFill>
                <a:ln>
                  <a:noFill/>
                </a:ln>
              </p:spPr>
              <p:txBody>
                <a:bodyPr anchorCtr="0" anchor="ctr" bIns="0" lIns="0" spcFirstLastPara="1" rIns="0" wrap="square" tIns="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00"/>
                    <a:buFont typeface="Arial"/>
                    <a:buNone/>
                  </a:pPr>
                  <a:r>
                    <a:t/>
                  </a:r>
                  <a:endParaRPr b="0" i="0" sz="21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637" name="Google Shape;637;g6d1728e8c5_0_4472"/>
                <p:cNvSpPr txBox="1"/>
                <p:nvPr/>
              </p:nvSpPr>
              <p:spPr>
                <a:xfrm>
                  <a:off x="260680" y="-1"/>
                  <a:ext cx="1747200" cy="4701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anchorCtr="0" anchor="ctr" bIns="137100" lIns="137100" spcFirstLastPara="1" rIns="137100" wrap="square" tIns="137100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00"/>
                    <a:buFont typeface="Arial"/>
                    <a:buNone/>
                  </a:pPr>
                  <a:r>
                    <a:rPr b="0" i="0" lang="en-US" sz="2100" u="none" cap="none" strike="noStrike">
                      <a:solidFill>
                        <a:srgbClr val="000000"/>
                      </a:solidFill>
                      <a:latin typeface="Arial"/>
                      <a:ea typeface="Arial"/>
                      <a:cs typeface="Arial"/>
                      <a:sym typeface="Arial"/>
                    </a:rPr>
                    <a:t>  </a:t>
                  </a:r>
                  <a:endParaRPr b="0" i="0" sz="21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638" name="Google Shape;638;g6d1728e8c5_0_4472"/>
              <p:cNvSpPr/>
              <p:nvPr/>
            </p:nvSpPr>
            <p:spPr>
              <a:xfrm>
                <a:off x="123" y="1096022"/>
                <a:ext cx="2268648" cy="177336"/>
              </a:xfrm>
              <a:custGeom>
                <a:rect b="b" l="l" r="r" t="t"/>
                <a:pathLst>
                  <a:path extrusionOk="0" h="21600" w="21600">
                    <a:moveTo>
                      <a:pt x="0" y="21600"/>
                    </a:moveTo>
                    <a:lnTo>
                      <a:pt x="1637" y="0"/>
                    </a:lnTo>
                    <a:lnTo>
                      <a:pt x="21600" y="0"/>
                    </a:lnTo>
                    <a:lnTo>
                      <a:pt x="19963" y="21600"/>
                    </a:lnTo>
                    <a:close/>
                  </a:path>
                </a:pathLst>
              </a:custGeom>
              <a:solidFill>
                <a:srgbClr val="FCA329"/>
              </a:solidFill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00"/>
                  <a:buFont typeface="Arial"/>
                  <a:buNone/>
                </a:pPr>
                <a:r>
                  <a:t/>
                </a:r>
                <a:endParaRPr b="0" i="0" sz="21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639" name="Google Shape;639;g6d1728e8c5_0_4472"/>
            <p:cNvSpPr txBox="1"/>
            <p:nvPr/>
          </p:nvSpPr>
          <p:spPr>
            <a:xfrm>
              <a:off x="2481822" y="-18588"/>
              <a:ext cx="998100" cy="603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7100" lIns="137100" spcFirstLastPara="1" rIns="137100" wrap="square" tIns="137100">
              <a:noAutofit/>
            </a:bodyPr>
            <a:lstStyle/>
            <a:p>
              <a:pPr indent="0" lvl="0" marL="0" marR="0" rtl="0" algn="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000"/>
                <a:buFont typeface="Roboto"/>
                <a:buNone/>
              </a:pPr>
              <a:r>
                <a:rPr b="0" i="0" lang="en-US" sz="3000" u="none" cap="none" strike="noStrike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2019</a:t>
              </a:r>
              <a:endParaRPr b="0" i="0" sz="2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640" name="Google Shape;640;g6d1728e8c5_0_4472"/>
            <p:cNvCxnSpPr/>
            <p:nvPr/>
          </p:nvCxnSpPr>
          <p:spPr>
            <a:xfrm>
              <a:off x="1321089" y="943043"/>
              <a:ext cx="401700" cy="401700"/>
            </a:xfrm>
            <a:prstGeom prst="straightConnector1">
              <a:avLst/>
            </a:prstGeom>
            <a:noFill/>
            <a:ln cap="flat" cmpd="sng" w="9525">
              <a:solidFill>
                <a:srgbClr val="595959"/>
              </a:solidFill>
              <a:prstDash val="solid"/>
              <a:round/>
              <a:headEnd len="sm" w="sm" type="none"/>
              <a:tailEnd len="med" w="med" type="triangle"/>
            </a:ln>
          </p:spPr>
        </p:cxnSp>
        <p:cxnSp>
          <p:nvCxnSpPr>
            <p:cNvPr id="641" name="Google Shape;641;g6d1728e8c5_0_4472"/>
            <p:cNvCxnSpPr/>
            <p:nvPr/>
          </p:nvCxnSpPr>
          <p:spPr>
            <a:xfrm flipH="1" rot="10800000">
              <a:off x="1139887" y="1829699"/>
              <a:ext cx="486600" cy="316500"/>
            </a:xfrm>
            <a:prstGeom prst="straightConnector1">
              <a:avLst/>
            </a:prstGeom>
            <a:noFill/>
            <a:ln cap="flat" cmpd="sng" w="9525">
              <a:solidFill>
                <a:srgbClr val="595959"/>
              </a:solidFill>
              <a:prstDash val="solid"/>
              <a:round/>
              <a:headEnd len="sm" w="sm" type="none"/>
              <a:tailEnd len="med" w="med" type="triangle"/>
            </a:ln>
          </p:spPr>
        </p:cxnSp>
        <p:sp>
          <p:nvSpPr>
            <p:cNvPr id="642" name="Google Shape;642;g6d1728e8c5_0_4472"/>
            <p:cNvSpPr txBox="1"/>
            <p:nvPr/>
          </p:nvSpPr>
          <p:spPr>
            <a:xfrm>
              <a:off x="320699" y="472946"/>
              <a:ext cx="1143900" cy="470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7100" lIns="137100" spcFirstLastPara="1" rIns="137100" wrap="square" tIns="1371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Roboto"/>
                <a:buNone/>
              </a:pPr>
              <a:r>
                <a:rPr b="0" i="1" lang="en-US" sz="2300" u="none" cap="none" strike="noStrike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Daily Problems</a:t>
              </a:r>
              <a:endParaRPr b="0" i="0" sz="2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3" name="Google Shape;643;g6d1728e8c5_0_4472"/>
            <p:cNvSpPr txBox="1"/>
            <p:nvPr/>
          </p:nvSpPr>
          <p:spPr>
            <a:xfrm>
              <a:off x="247783" y="2063009"/>
              <a:ext cx="1143900" cy="603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7100" lIns="137100" spcFirstLastPara="1" rIns="137100" wrap="square" tIns="1371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500"/>
                <a:buFont typeface="Roboto"/>
                <a:buNone/>
              </a:pPr>
              <a:r>
                <a:rPr b="0" i="1" lang="en-US" sz="2300" u="none" cap="none" strike="noStrike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Document Analysis</a:t>
              </a:r>
              <a:endParaRPr b="0" i="0" sz="2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644" name="Google Shape;644;g6d1728e8c5_0_4472"/>
            <p:cNvGrpSpPr/>
            <p:nvPr/>
          </p:nvGrpSpPr>
          <p:grpSpPr>
            <a:xfrm>
              <a:off x="6170299" y="727947"/>
              <a:ext cx="2285882" cy="2224896"/>
              <a:chOff x="-1" y="-1"/>
              <a:chExt cx="2285882" cy="2224896"/>
            </a:xfrm>
          </p:grpSpPr>
          <p:sp>
            <p:nvSpPr>
              <p:cNvPr id="645" name="Google Shape;645;g6d1728e8c5_0_4472"/>
              <p:cNvSpPr txBox="1"/>
              <p:nvPr/>
            </p:nvSpPr>
            <p:spPr>
              <a:xfrm>
                <a:off x="644500" y="-1"/>
                <a:ext cx="771900" cy="3831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37100" lIns="137100" spcFirstLastPara="1" rIns="137100" wrap="square" tIns="137100">
                <a:noAutofit/>
              </a:bodyPr>
              <a:lstStyle/>
              <a:p>
                <a:pPr indent="0" lvl="0" marL="0" marR="0" rtl="0" algn="r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858585"/>
                  </a:buClr>
                  <a:buSzPts val="1200"/>
                  <a:buFont typeface="Roboto"/>
                  <a:buNone/>
                </a:pPr>
                <a:r>
                  <a:rPr b="0" i="0" lang="en-US" sz="2300" u="none" cap="none" strike="noStrike">
                    <a:solidFill>
                      <a:srgbClr val="000000"/>
                    </a:solidFill>
                    <a:latin typeface="Roboto"/>
                    <a:ea typeface="Roboto"/>
                    <a:cs typeface="Roboto"/>
                    <a:sym typeface="Roboto"/>
                  </a:rPr>
                  <a:t>April</a:t>
                </a:r>
                <a:endParaRPr b="0" i="0" sz="23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46" name="Google Shape;646;g6d1728e8c5_0_4472"/>
              <p:cNvSpPr txBox="1"/>
              <p:nvPr/>
            </p:nvSpPr>
            <p:spPr>
              <a:xfrm>
                <a:off x="195781" y="1413695"/>
                <a:ext cx="2090100" cy="811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b" bIns="137100" lIns="137100" spcFirstLastPara="1" rIns="137100" wrap="square" tIns="137100">
                <a:noAutofit/>
              </a:bodyPr>
              <a:lstStyle/>
              <a:p>
                <a:pPr indent="0" lvl="0" marL="0" marR="0" rtl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858585"/>
                  </a:buClr>
                  <a:buSzPts val="1500"/>
                  <a:buFont typeface="Roboto"/>
                  <a:buNone/>
                </a:pPr>
                <a:r>
                  <a:rPr b="1" i="0" lang="en-US" sz="2300" u="none" cap="none" strike="noStrike">
                    <a:solidFill>
                      <a:srgbClr val="858585"/>
                    </a:solidFill>
                    <a:latin typeface="Roboto"/>
                    <a:ea typeface="Roboto"/>
                    <a:cs typeface="Roboto"/>
                    <a:sym typeface="Roboto"/>
                  </a:rPr>
                  <a:t>Prioritization:</a:t>
                </a:r>
                <a:endParaRPr b="1" i="0" sz="2300" u="none" cap="none" strike="noStrike">
                  <a:solidFill>
                    <a:srgbClr val="858585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  <a:p>
                <a:pPr indent="-488950" lvl="0" marL="685800" marR="0" rtl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858585"/>
                  </a:buClr>
                  <a:buSzPts val="2300"/>
                  <a:buFont typeface="Roboto"/>
                  <a:buChar char="-"/>
                </a:pPr>
                <a:r>
                  <a:rPr b="1" i="0" lang="en-US" sz="2300" u="none" cap="none" strike="noStrike">
                    <a:solidFill>
                      <a:srgbClr val="858585"/>
                    </a:solidFill>
                    <a:latin typeface="Roboto"/>
                    <a:ea typeface="Roboto"/>
                    <a:cs typeface="Roboto"/>
                    <a:sym typeface="Roboto"/>
                  </a:rPr>
                  <a:t>Visibility </a:t>
                </a:r>
                <a:endParaRPr b="1" i="0" sz="2300" u="none" cap="none" strike="noStrike">
                  <a:solidFill>
                    <a:srgbClr val="858585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  <a:p>
                <a:pPr indent="-488950" lvl="0" marL="685800" marR="0" rtl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858585"/>
                  </a:buClr>
                  <a:buSzPts val="2300"/>
                  <a:buFont typeface="Roboto"/>
                  <a:buChar char="-"/>
                </a:pPr>
                <a:r>
                  <a:rPr b="1" i="0" lang="en-US" sz="2300" u="none" cap="none" strike="noStrike">
                    <a:solidFill>
                      <a:srgbClr val="858585"/>
                    </a:solidFill>
                    <a:latin typeface="Roboto"/>
                    <a:ea typeface="Roboto"/>
                    <a:cs typeface="Roboto"/>
                    <a:sym typeface="Roboto"/>
                  </a:rPr>
                  <a:t>Transversability </a:t>
                </a:r>
                <a:endParaRPr b="1" i="0" sz="2300" u="none" cap="none" strike="noStrike">
                  <a:solidFill>
                    <a:srgbClr val="858585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  <a:p>
                <a:pPr indent="-488950" lvl="0" marL="685800" marR="0" rtl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858585"/>
                  </a:buClr>
                  <a:buSzPts val="2300"/>
                  <a:buFont typeface="Roboto"/>
                  <a:buChar char="-"/>
                </a:pPr>
                <a:r>
                  <a:rPr b="1" i="0" lang="en-US" sz="2300" u="none" cap="none" strike="noStrike">
                    <a:solidFill>
                      <a:srgbClr val="858585"/>
                    </a:solidFill>
                    <a:latin typeface="Roboto"/>
                    <a:ea typeface="Roboto"/>
                    <a:cs typeface="Roboto"/>
                    <a:sym typeface="Roboto"/>
                  </a:rPr>
                  <a:t>Value generation</a:t>
                </a:r>
                <a:endParaRPr b="1" i="0" sz="2300" u="none" cap="none" strike="noStrike">
                  <a:solidFill>
                    <a:srgbClr val="858585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  <p:cxnSp>
            <p:nvCxnSpPr>
              <p:cNvPr id="647" name="Google Shape;647;g6d1728e8c5_0_4472"/>
              <p:cNvCxnSpPr/>
              <p:nvPr/>
            </p:nvCxnSpPr>
            <p:spPr>
              <a:xfrm>
                <a:off x="1356609" y="150100"/>
                <a:ext cx="888300" cy="9174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C2C2C2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  <p:sp>
            <p:nvSpPr>
              <p:cNvPr id="648" name="Google Shape;648;g6d1728e8c5_0_4472"/>
              <p:cNvSpPr/>
              <p:nvPr/>
            </p:nvSpPr>
            <p:spPr>
              <a:xfrm flipH="1">
                <a:off x="-1" y="905825"/>
                <a:ext cx="2268648" cy="177336"/>
              </a:xfrm>
              <a:custGeom>
                <a:rect b="b" l="l" r="r" t="t"/>
                <a:pathLst>
                  <a:path extrusionOk="0" h="21600" w="21600">
                    <a:moveTo>
                      <a:pt x="0" y="21600"/>
                    </a:moveTo>
                    <a:lnTo>
                      <a:pt x="1637" y="0"/>
                    </a:lnTo>
                    <a:lnTo>
                      <a:pt x="21600" y="0"/>
                    </a:lnTo>
                    <a:lnTo>
                      <a:pt x="19963" y="21600"/>
                    </a:lnTo>
                    <a:close/>
                  </a:path>
                </a:pathLst>
              </a:custGeom>
              <a:solidFill>
                <a:srgbClr val="FFC71E"/>
              </a:solidFill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00"/>
                  <a:buFont typeface="Arial"/>
                  <a:buNone/>
                </a:pPr>
                <a:r>
                  <a:t/>
                </a:r>
                <a:endParaRPr b="0" i="0" sz="21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49" name="Google Shape;649;g6d1728e8c5_0_4472"/>
              <p:cNvSpPr/>
              <p:nvPr/>
            </p:nvSpPr>
            <p:spPr>
              <a:xfrm>
                <a:off x="123" y="1096022"/>
                <a:ext cx="2268648" cy="177336"/>
              </a:xfrm>
              <a:custGeom>
                <a:rect b="b" l="l" r="r" t="t"/>
                <a:pathLst>
                  <a:path extrusionOk="0" h="21600" w="21600">
                    <a:moveTo>
                      <a:pt x="0" y="21600"/>
                    </a:moveTo>
                    <a:lnTo>
                      <a:pt x="1637" y="0"/>
                    </a:lnTo>
                    <a:lnTo>
                      <a:pt x="21600" y="0"/>
                    </a:lnTo>
                    <a:lnTo>
                      <a:pt x="19963" y="21600"/>
                    </a:lnTo>
                    <a:close/>
                  </a:path>
                </a:pathLst>
              </a:custGeom>
              <a:solidFill>
                <a:srgbClr val="F0B92F"/>
              </a:solidFill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00"/>
                  <a:buFont typeface="Arial"/>
                  <a:buNone/>
                </a:pPr>
                <a:r>
                  <a:t/>
                </a:r>
                <a:endParaRPr b="0" i="0" sz="21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50" name="Google Shape;650;g6d1728e8c5_0_4472"/>
            <p:cNvGrpSpPr/>
            <p:nvPr/>
          </p:nvGrpSpPr>
          <p:grpSpPr>
            <a:xfrm>
              <a:off x="8347248" y="727965"/>
              <a:ext cx="2663876" cy="1631358"/>
              <a:chOff x="-1" y="-1"/>
              <a:chExt cx="2663876" cy="1631358"/>
            </a:xfrm>
          </p:grpSpPr>
          <p:sp>
            <p:nvSpPr>
              <p:cNvPr id="651" name="Google Shape;651;g6d1728e8c5_0_4472"/>
              <p:cNvSpPr txBox="1"/>
              <p:nvPr/>
            </p:nvSpPr>
            <p:spPr>
              <a:xfrm>
                <a:off x="644500" y="-1"/>
                <a:ext cx="771900" cy="3831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137100" lIns="137100" spcFirstLastPara="1" rIns="137100" wrap="square" tIns="137100">
                <a:noAutofit/>
              </a:bodyPr>
              <a:lstStyle/>
              <a:p>
                <a:pPr indent="0" lvl="0" marL="0" marR="0" rtl="0" algn="r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858585"/>
                  </a:buClr>
                  <a:buSzPts val="1200"/>
                  <a:buFont typeface="Roboto"/>
                  <a:buNone/>
                </a:pPr>
                <a:r>
                  <a:rPr b="0" i="0" lang="en-US" sz="2300" u="none" cap="none" strike="noStrike">
                    <a:solidFill>
                      <a:srgbClr val="000000"/>
                    </a:solidFill>
                    <a:latin typeface="Roboto"/>
                    <a:ea typeface="Roboto"/>
                    <a:cs typeface="Roboto"/>
                    <a:sym typeface="Roboto"/>
                  </a:rPr>
                  <a:t>May</a:t>
                </a:r>
                <a:endParaRPr b="0" i="0" sz="23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52" name="Google Shape;652;g6d1728e8c5_0_4472"/>
              <p:cNvSpPr txBox="1"/>
              <p:nvPr/>
            </p:nvSpPr>
            <p:spPr>
              <a:xfrm>
                <a:off x="1665775" y="917357"/>
                <a:ext cx="998100" cy="714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b" bIns="137100" lIns="137100" spcFirstLastPara="1" rIns="137100" wrap="square" tIns="137100">
                <a:noAutofit/>
              </a:bodyPr>
              <a:lstStyle/>
              <a:p>
                <a:pPr indent="0" lvl="0" marL="0" marR="0" rtl="0" algn="ctr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858585"/>
                  </a:buClr>
                  <a:buSzPts val="1500"/>
                  <a:buFont typeface="Roboto"/>
                  <a:buNone/>
                </a:pPr>
                <a:r>
                  <a:rPr b="1" i="0" lang="en-US" sz="2300" u="none" cap="none" strike="noStrike">
                    <a:solidFill>
                      <a:srgbClr val="858585"/>
                    </a:solidFill>
                    <a:latin typeface="Roboto"/>
                    <a:ea typeface="Roboto"/>
                    <a:cs typeface="Roboto"/>
                    <a:sym typeface="Roboto"/>
                  </a:rPr>
                  <a:t>Launch</a:t>
                </a:r>
                <a:endParaRPr b="0" i="0" sz="23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653" name="Google Shape;653;g6d1728e8c5_0_4472"/>
              <p:cNvCxnSpPr/>
              <p:nvPr/>
            </p:nvCxnSpPr>
            <p:spPr>
              <a:xfrm>
                <a:off x="1356609" y="150100"/>
                <a:ext cx="888300" cy="917400"/>
              </a:xfrm>
              <a:prstGeom prst="straightConnector1">
                <a:avLst/>
              </a:prstGeom>
              <a:noFill/>
              <a:ln cap="flat" cmpd="sng" w="9525">
                <a:solidFill>
                  <a:srgbClr val="C2C2C2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  <p:sp>
            <p:nvSpPr>
              <p:cNvPr id="654" name="Google Shape;654;g6d1728e8c5_0_4472"/>
              <p:cNvSpPr/>
              <p:nvPr/>
            </p:nvSpPr>
            <p:spPr>
              <a:xfrm flipH="1">
                <a:off x="-1" y="905825"/>
                <a:ext cx="2268648" cy="177336"/>
              </a:xfrm>
              <a:custGeom>
                <a:rect b="b" l="l" r="r" t="t"/>
                <a:pathLst>
                  <a:path extrusionOk="0" h="21600" w="21600">
                    <a:moveTo>
                      <a:pt x="0" y="21600"/>
                    </a:moveTo>
                    <a:lnTo>
                      <a:pt x="1637" y="0"/>
                    </a:lnTo>
                    <a:lnTo>
                      <a:pt x="21600" y="0"/>
                    </a:lnTo>
                    <a:lnTo>
                      <a:pt x="19963" y="21600"/>
                    </a:lnTo>
                    <a:close/>
                  </a:path>
                </a:pathLst>
              </a:custGeom>
              <a:solidFill>
                <a:srgbClr val="FFD938"/>
              </a:solidFill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00"/>
                  <a:buFont typeface="Arial"/>
                  <a:buNone/>
                </a:pPr>
                <a:r>
                  <a:t/>
                </a:r>
                <a:endParaRPr b="0" i="0" sz="21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655" name="Google Shape;655;g6d1728e8c5_0_4472"/>
          <p:cNvSpPr/>
          <p:nvPr/>
        </p:nvSpPr>
        <p:spPr>
          <a:xfrm rot="10800000">
            <a:off x="13875477" y="6740689"/>
            <a:ext cx="3556548" cy="409698"/>
          </a:xfrm>
          <a:custGeom>
            <a:rect b="b" l="l" r="r" t="t"/>
            <a:pathLst>
              <a:path extrusionOk="0" h="21600" w="21600">
                <a:moveTo>
                  <a:pt x="0" y="21600"/>
                </a:moveTo>
                <a:lnTo>
                  <a:pt x="1637" y="0"/>
                </a:lnTo>
                <a:lnTo>
                  <a:pt x="21600" y="0"/>
                </a:lnTo>
                <a:lnTo>
                  <a:pt x="19963" y="21600"/>
                </a:lnTo>
                <a:close/>
              </a:path>
            </a:pathLst>
          </a:custGeom>
          <a:solidFill>
            <a:srgbClr val="FFD938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t/>
            </a:r>
            <a:endParaRPr b="0" i="0" sz="2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231F1D"/>
        </a:solidFill>
      </p:bgPr>
    </p:bg>
    <p:spTree>
      <p:nvGrpSpPr>
        <p:cNvPr id="659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0" name="Google Shape;660;g6ca3a061c1_0_461"/>
          <p:cNvPicPr preferRelativeResize="0"/>
          <p:nvPr/>
        </p:nvPicPr>
        <p:blipFill rotWithShape="1">
          <a:blip r:embed="rId3">
            <a:alphaModFix amt="24000"/>
          </a:blip>
          <a:srcRect b="2167" l="2953" r="2953" t="4347"/>
          <a:stretch/>
        </p:blipFill>
        <p:spPr>
          <a:xfrm>
            <a:off x="0" y="1322090"/>
            <a:ext cx="18288001" cy="631388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61" name="Google Shape;661;g6ca3a061c1_0_461"/>
          <p:cNvGrpSpPr/>
          <p:nvPr/>
        </p:nvGrpSpPr>
        <p:grpSpPr>
          <a:xfrm>
            <a:off x="729674" y="4409827"/>
            <a:ext cx="16998200" cy="4136971"/>
            <a:chOff x="-1231669" y="-171450"/>
            <a:chExt cx="22664269" cy="5515961"/>
          </a:xfrm>
        </p:grpSpPr>
        <p:sp>
          <p:nvSpPr>
            <p:cNvPr id="662" name="Google Shape;662;g6ca3a061c1_0_461"/>
            <p:cNvSpPr txBox="1"/>
            <p:nvPr/>
          </p:nvSpPr>
          <p:spPr>
            <a:xfrm>
              <a:off x="-1231669" y="-171450"/>
              <a:ext cx="21382500" cy="4153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40008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43"/>
                <a:buFont typeface="Arial"/>
                <a:buNone/>
              </a:pPr>
              <a:r>
                <a:rPr b="1" i="0" lang="en-US" sz="9043" u="none" cap="none" strike="noStrike">
                  <a:solidFill>
                    <a:srgbClr val="40C6CC"/>
                  </a:solidFill>
                  <a:latin typeface="Raleway"/>
                  <a:ea typeface="Raleway"/>
                  <a:cs typeface="Raleway"/>
                  <a:sym typeface="Raleway"/>
                </a:rPr>
                <a:t>We look at the world as an opportunity...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3" name="Google Shape;663;g6ca3a061c1_0_461"/>
            <p:cNvSpPr txBox="1"/>
            <p:nvPr/>
          </p:nvSpPr>
          <p:spPr>
            <a:xfrm>
              <a:off x="0" y="4596611"/>
              <a:ext cx="21432600" cy="747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263777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4" name="Google Shape;664;g6ca3a061c1_0_461"/>
          <p:cNvSpPr/>
          <p:nvPr/>
        </p:nvSpPr>
        <p:spPr>
          <a:xfrm>
            <a:off x="-862914" y="9440562"/>
            <a:ext cx="19937699" cy="1278900"/>
          </a:xfrm>
          <a:prstGeom prst="rect">
            <a:avLst/>
          </a:prstGeom>
          <a:solidFill>
            <a:srgbClr val="40C6C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5" name="Google Shape;665;g6ca3a061c1_0_461"/>
          <p:cNvSpPr/>
          <p:nvPr/>
        </p:nvSpPr>
        <p:spPr>
          <a:xfrm>
            <a:off x="-1133732" y="419100"/>
            <a:ext cx="20555400" cy="74100"/>
          </a:xfrm>
          <a:prstGeom prst="rect">
            <a:avLst/>
          </a:prstGeom>
          <a:solidFill>
            <a:srgbClr val="F7F9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69" name="Shape 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oogle Shape;670;g6ca3a061c1_0_470"/>
          <p:cNvSpPr txBox="1"/>
          <p:nvPr/>
        </p:nvSpPr>
        <p:spPr>
          <a:xfrm>
            <a:off x="575622" y="2713990"/>
            <a:ext cx="16958100" cy="619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816"/>
              <a:buFont typeface="Arial"/>
              <a:buNone/>
            </a:pPr>
            <a:r>
              <a:rPr b="1" i="0" lang="en-US" sz="9816" u="none" cap="none" strike="noStrike">
                <a:solidFill>
                  <a:srgbClr val="40C6CC"/>
                </a:solidFill>
                <a:latin typeface="Raleway"/>
                <a:ea typeface="Raleway"/>
                <a:cs typeface="Raleway"/>
                <a:sym typeface="Raleway"/>
              </a:rPr>
              <a:t>Innovation, research, and technology can be our greatest allies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1" name="Google Shape;671;g6ca3a061c1_0_470"/>
          <p:cNvSpPr/>
          <p:nvPr/>
        </p:nvSpPr>
        <p:spPr>
          <a:xfrm>
            <a:off x="-1133732" y="441754"/>
            <a:ext cx="20555400" cy="74100"/>
          </a:xfrm>
          <a:prstGeom prst="rect">
            <a:avLst/>
          </a:prstGeom>
          <a:solidFill>
            <a:srgbClr val="F7F9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75" name="Shape 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6" name="Google Shape;676;g6ca3a061c1_0_478"/>
          <p:cNvGrpSpPr/>
          <p:nvPr/>
        </p:nvGrpSpPr>
        <p:grpSpPr>
          <a:xfrm>
            <a:off x="168582" y="992981"/>
            <a:ext cx="18119474" cy="6045622"/>
            <a:chOff x="0" y="-47625"/>
            <a:chExt cx="24159299" cy="8060829"/>
          </a:xfrm>
        </p:grpSpPr>
        <p:sp>
          <p:nvSpPr>
            <p:cNvPr id="677" name="Google Shape;677;g6ca3a061c1_0_478"/>
            <p:cNvSpPr txBox="1"/>
            <p:nvPr/>
          </p:nvSpPr>
          <p:spPr>
            <a:xfrm>
              <a:off x="1744144" y="-47625"/>
              <a:ext cx="20670899" cy="3142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2500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7491"/>
                <a:buFont typeface="Arial"/>
                <a:buNone/>
              </a:pPr>
              <a:r>
                <a:rPr b="0" i="0" lang="en-US" sz="7491" u="none" cap="none" strike="noStrike">
                  <a:solidFill>
                    <a:srgbClr val="F7F9F8"/>
                  </a:solidFill>
                  <a:latin typeface="Raleway"/>
                  <a:ea typeface="Raleway"/>
                  <a:cs typeface="Raleway"/>
                  <a:sym typeface="Raleway"/>
                </a:rPr>
                <a:t>TECHNOLOGICAL ADVANCEMENT IS INEVITABLE...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8" name="Google Shape;678;g6ca3a061c1_0_478"/>
            <p:cNvSpPr txBox="1"/>
            <p:nvPr/>
          </p:nvSpPr>
          <p:spPr>
            <a:xfrm>
              <a:off x="0" y="3883704"/>
              <a:ext cx="24159299" cy="412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40004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989"/>
                <a:buFont typeface="Arial"/>
                <a:buNone/>
              </a:pPr>
              <a:r>
                <a:rPr b="1" i="0" lang="en-US" sz="8989" u="none" cap="none" strike="noStrike">
                  <a:solidFill>
                    <a:srgbClr val="40C6CC"/>
                  </a:solidFill>
                  <a:latin typeface="Raleway"/>
                  <a:ea typeface="Raleway"/>
                  <a:cs typeface="Raleway"/>
                  <a:sym typeface="Raleway"/>
                </a:rPr>
                <a:t>WE INNOVATE,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ctr">
                <a:lnSpc>
                  <a:spcPct val="140004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989"/>
                <a:buFont typeface="Arial"/>
                <a:buNone/>
              </a:pPr>
              <a:r>
                <a:rPr b="1" i="0" lang="en-US" sz="8989" u="none" cap="none" strike="noStrike">
                  <a:solidFill>
                    <a:srgbClr val="40C6CC"/>
                  </a:solidFill>
                  <a:latin typeface="Raleway"/>
                  <a:ea typeface="Raleway"/>
                  <a:cs typeface="Raleway"/>
                  <a:sym typeface="Raleway"/>
                </a:rPr>
                <a:t>OR WE GET LEFT BEHIND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79" name="Google Shape;679;g6ca3a061c1_0_478"/>
          <p:cNvGrpSpPr/>
          <p:nvPr/>
        </p:nvGrpSpPr>
        <p:grpSpPr>
          <a:xfrm>
            <a:off x="-824814" y="9431037"/>
            <a:ext cx="19937701" cy="1288350"/>
            <a:chOff x="0" y="0"/>
            <a:chExt cx="26583601" cy="1717800"/>
          </a:xfrm>
        </p:grpSpPr>
        <p:sp>
          <p:nvSpPr>
            <p:cNvPr id="680" name="Google Shape;680;g6ca3a061c1_0_478"/>
            <p:cNvSpPr/>
            <p:nvPr/>
          </p:nvSpPr>
          <p:spPr>
            <a:xfrm>
              <a:off x="0" y="0"/>
              <a:ext cx="26583601" cy="1717800"/>
            </a:xfrm>
            <a:prstGeom prst="rect">
              <a:avLst/>
            </a:prstGeom>
            <a:solidFill>
              <a:srgbClr val="40C6C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1" name="Google Shape;681;g6ca3a061c1_0_478"/>
            <p:cNvSpPr txBox="1"/>
            <p:nvPr/>
          </p:nvSpPr>
          <p:spPr>
            <a:xfrm>
              <a:off x="8768785" y="348604"/>
              <a:ext cx="15878700" cy="396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r">
                <a:lnSpc>
                  <a:spcPct val="132166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2" name="Google Shape;682;g6ca3a061c1_0_478"/>
          <p:cNvSpPr/>
          <p:nvPr/>
        </p:nvSpPr>
        <p:spPr>
          <a:xfrm>
            <a:off x="-1133732" y="441754"/>
            <a:ext cx="20555400" cy="74100"/>
          </a:xfrm>
          <a:prstGeom prst="rect">
            <a:avLst/>
          </a:prstGeom>
          <a:solidFill>
            <a:srgbClr val="F7F9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86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7" name="Google Shape;687;g6d5f5d7ba6_0_195"/>
          <p:cNvPicPr preferRelativeResize="0"/>
          <p:nvPr/>
        </p:nvPicPr>
        <p:blipFill rotWithShape="1">
          <a:blip r:embed="rId3">
            <a:alphaModFix/>
          </a:blip>
          <a:srcRect b="3641" l="5753" r="9886" t="0"/>
          <a:stretch/>
        </p:blipFill>
        <p:spPr>
          <a:xfrm>
            <a:off x="10749900" y="4533100"/>
            <a:ext cx="6425923" cy="4766549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688" name="Google Shape;688;g6d5f5d7ba6_0_195"/>
          <p:cNvPicPr preferRelativeResize="0"/>
          <p:nvPr/>
        </p:nvPicPr>
        <p:blipFill rotWithShape="1">
          <a:blip r:embed="rId4">
            <a:alphaModFix/>
          </a:blip>
          <a:srcRect b="8378" l="0" r="0" t="-8380"/>
          <a:stretch/>
        </p:blipFill>
        <p:spPr>
          <a:xfrm>
            <a:off x="5638889" y="230550"/>
            <a:ext cx="7010214" cy="3198449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689" name="Google Shape;689;g6d5f5d7ba6_0_19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44075" y="4533100"/>
            <a:ext cx="7617849" cy="4766549"/>
          </a:xfrm>
          <a:prstGeom prst="rect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90" name="Google Shape;690;g6d5f5d7ba6_0_195"/>
          <p:cNvSpPr txBox="1"/>
          <p:nvPr/>
        </p:nvSpPr>
        <p:spPr>
          <a:xfrm>
            <a:off x="2404575" y="9280950"/>
            <a:ext cx="4278600" cy="75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Twitter</a:t>
            </a:r>
            <a:endParaRPr b="0" i="0" sz="24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highlight>
                  <a:srgbClr val="FCA329"/>
                </a:highlight>
                <a:latin typeface="Raleway"/>
                <a:ea typeface="Raleway"/>
                <a:cs typeface="Raleway"/>
                <a:sym typeface="Raleway"/>
              </a:rPr>
              <a:t>@ENIparagauy</a:t>
            </a:r>
            <a:endParaRPr b="0" i="0" sz="2400" u="none" cap="none" strike="noStrike">
              <a:solidFill>
                <a:srgbClr val="000000"/>
              </a:solidFill>
              <a:highlight>
                <a:srgbClr val="FCA329"/>
              </a:highlight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91" name="Google Shape;691;g6d5f5d7ba6_0_195"/>
          <p:cNvSpPr txBox="1"/>
          <p:nvPr/>
        </p:nvSpPr>
        <p:spPr>
          <a:xfrm>
            <a:off x="6852300" y="3417800"/>
            <a:ext cx="4278600" cy="113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Facebook</a:t>
            </a:r>
            <a:endParaRPr b="0" i="0" sz="24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highlight>
                  <a:srgbClr val="F8A521"/>
                </a:highlight>
                <a:latin typeface="Raleway"/>
                <a:ea typeface="Raleway"/>
                <a:cs typeface="Raleway"/>
                <a:sym typeface="Raleway"/>
              </a:rPr>
              <a:t>@ENIparagauy</a:t>
            </a:r>
            <a:endParaRPr b="0" i="0" sz="2400" u="none" cap="none" strike="noStrike">
              <a:solidFill>
                <a:srgbClr val="000000"/>
              </a:solidFill>
              <a:highlight>
                <a:srgbClr val="F8A521"/>
              </a:highlight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92" name="Google Shape;692;g6d5f5d7ba6_0_195"/>
          <p:cNvSpPr txBox="1"/>
          <p:nvPr/>
        </p:nvSpPr>
        <p:spPr>
          <a:xfrm>
            <a:off x="11969725" y="9280950"/>
            <a:ext cx="4278600" cy="113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Medium</a:t>
            </a:r>
            <a:endParaRPr b="0" i="0" sz="240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0000"/>
                </a:solidFill>
                <a:highlight>
                  <a:srgbClr val="FCA329"/>
                </a:highlight>
                <a:latin typeface="Raleway"/>
                <a:ea typeface="Raleway"/>
                <a:cs typeface="Raleway"/>
                <a:sym typeface="Raleway"/>
              </a:rPr>
              <a:t>@einnovapy</a:t>
            </a:r>
            <a:endParaRPr b="0" i="0" sz="2400" u="none" cap="none" strike="noStrike">
              <a:solidFill>
                <a:srgbClr val="000000"/>
              </a:solidFill>
              <a:highlight>
                <a:srgbClr val="FCA329"/>
              </a:highlight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231F1D"/>
        </a:solidFill>
      </p:bgPr>
    </p:bg>
    <p:spTree>
      <p:nvGrpSpPr>
        <p:cNvPr id="696" name="Shape 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7" name="Google Shape;697;g6ca3a061c1_0_4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6058"/>
            <a:ext cx="18298781" cy="102809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Ursula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</cp:coreProperties>
</file>