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95" r:id="rId2"/>
    <p:sldMasterId id="2147483696" r:id="rId3"/>
  </p:sldMasterIdLst>
  <p:notesMasterIdLst>
    <p:notesMasterId r:id="rId5"/>
  </p:notesMasterIdLst>
  <p:handoutMasterIdLst>
    <p:handoutMasterId r:id="rId6"/>
  </p:handoutMasterIdLst>
  <p:sldIdLst>
    <p:sldId id="642" r:id="rId4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6417"/>
  </p:normalViewPr>
  <p:slideViewPr>
    <p:cSldViewPr snapToGrid="0" snapToObjects="1">
      <p:cViewPr varScale="1">
        <p:scale>
          <a:sx n="63" d="100"/>
          <a:sy n="63" d="100"/>
        </p:scale>
        <p:origin x="76" y="14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5" d="100"/>
          <a:sy n="125" d="100"/>
        </p:scale>
        <p:origin x="4104" y="1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8EFDBB6-0F82-0047-9500-EB658AD5E4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63CF45-5629-1C4D-AF88-735A6787B5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ADF4E2-03A9-2A49-8338-42E5818C6F7D}" type="datetimeFigureOut">
              <a:rPr lang="fi-FI" smtClean="0"/>
              <a:t>15.12.2019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D7A54D-ACEF-FB44-BC5E-B37853F6483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2B518A-61D5-4E43-BE8E-710468C20A9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34BD3-F041-5D4C-8C95-BADAFAD6E88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636367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15986-F62B-4742-80B5-AE50A08C1B0E}" type="datetimeFigureOut">
              <a:rPr lang="fi-FI" smtClean="0"/>
              <a:t>15.12.2019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6D50E8-62DC-564A-9FCC-472247EE8DD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31424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4af2652cc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7" name="Google Shape;397;g4af2652ccb_0_0:notes"/>
          <p:cNvSpPr txBox="1">
            <a:spLocks noGrp="1"/>
          </p:cNvSpPr>
          <p:nvPr>
            <p:ph type="body" idx="1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Brief notes for some one who (maybe) has time to visualise this better:</a:t>
            </a:r>
            <a:endParaRPr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Whole program takes 12 months</a:t>
            </a:r>
            <a:endParaRPr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All experimentation teams (ET) start the program from Kick Off event</a:t>
            </a:r>
            <a:endParaRPr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Kick Off event also initiates first Experiment Accelerator</a:t>
            </a:r>
            <a:endParaRPr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Each Accelerator takes about one month </a:t>
            </a:r>
            <a:endParaRPr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After first accelerator, we organise an Experimentation Clinic. It’s an event for all ETs</a:t>
            </a:r>
            <a:endParaRPr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After EC all ETs enter 2nd Accelerator</a:t>
            </a:r>
            <a:endParaRPr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After 2nd Accelerator SOME ETs enter 3rd Accelerator, others enter Highway - (highway is when you have found your speed and direction and you’ll keep driving) - highway ensures gaining reliable results from evaluations</a:t>
            </a:r>
            <a:endParaRPr dirty="0"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 dirty="0"/>
              <a:t>All ETs end the Program in Final event (over there results will be interpreted together, before that experts do evaluations of each experiment)</a:t>
            </a: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nsilehti"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5"/>
          <p:cNvSpPr>
            <a:spLocks noEditPoints="1"/>
          </p:cNvSpPr>
          <p:nvPr/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1154955" y="1843059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 u="none"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Otsikko</a:t>
            </a:r>
            <a:r>
              <a:rPr lang="en-US" dirty="0"/>
              <a:t> max. 3 </a:t>
            </a:r>
            <a:r>
              <a:rPr lang="en-US" dirty="0" err="1"/>
              <a:t>riviä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Medium 54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 bwMode="gray">
          <a:xfrm>
            <a:off x="1154955" y="5018012"/>
            <a:ext cx="8825658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 cap="none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Alaotsikko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24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10437812" y="0"/>
            <a:ext cx="900000" cy="154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AE51C1-D623-6347-B6CA-2CD92765AF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83012" y="629980"/>
            <a:ext cx="609600" cy="721489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2259C2-F8A3-7D49-86F5-C0C0AEA12027}"/>
              </a:ext>
            </a:extLst>
          </p:cNvPr>
          <p:cNvCxnSpPr/>
          <p:nvPr userDrawn="1"/>
        </p:nvCxnSpPr>
        <p:spPr>
          <a:xfrm>
            <a:off x="1154955" y="4780547"/>
            <a:ext cx="2880000" cy="0"/>
          </a:xfrm>
          <a:prstGeom prst="line">
            <a:avLst/>
          </a:prstGeom>
          <a:ln w="50800" cap="flat" cmpd="sng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C0A2B4C4-2424-2C4D-9887-6B6BD57F21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75665" y="453075"/>
            <a:ext cx="2862147" cy="1271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60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ansilehti RUOTSI"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5"/>
          <p:cNvSpPr>
            <a:spLocks noEditPoints="1"/>
          </p:cNvSpPr>
          <p:nvPr/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1154955" y="1843059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 u="none"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Otsikko</a:t>
            </a:r>
            <a:r>
              <a:rPr lang="en-US" dirty="0"/>
              <a:t> max. 3 </a:t>
            </a:r>
            <a:r>
              <a:rPr lang="en-US" dirty="0" err="1"/>
              <a:t>riviä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Medium 54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 bwMode="gray">
          <a:xfrm>
            <a:off x="1154955" y="5018012"/>
            <a:ext cx="8825658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 cap="none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Alaotsikko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24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2259C2-F8A3-7D49-86F5-C0C0AEA12027}"/>
              </a:ext>
            </a:extLst>
          </p:cNvPr>
          <p:cNvCxnSpPr/>
          <p:nvPr userDrawn="1"/>
        </p:nvCxnSpPr>
        <p:spPr>
          <a:xfrm>
            <a:off x="1154955" y="4780547"/>
            <a:ext cx="2880000" cy="0"/>
          </a:xfrm>
          <a:prstGeom prst="line">
            <a:avLst/>
          </a:prstGeom>
          <a:ln w="50800" cap="flat" cmpd="sng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C0A2B4C4-2424-2C4D-9887-6B6BD57F21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453075"/>
            <a:ext cx="2862147" cy="12712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FE5B55-04D0-5F42-93E4-9428C7EE788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085349" y="801606"/>
            <a:ext cx="1966652" cy="62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610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Kansilehti ENGLANTI"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5"/>
          <p:cNvSpPr>
            <a:spLocks noEditPoints="1"/>
          </p:cNvSpPr>
          <p:nvPr/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1154955" y="1843059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 u="none"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Otsikko</a:t>
            </a:r>
            <a:r>
              <a:rPr lang="en-US" dirty="0"/>
              <a:t> max. 3 </a:t>
            </a:r>
            <a:r>
              <a:rPr lang="en-US" dirty="0" err="1"/>
              <a:t>riviä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Medium 54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 bwMode="gray">
          <a:xfrm>
            <a:off x="1154955" y="5018012"/>
            <a:ext cx="8825658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 cap="none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err="1"/>
              <a:t>Alaotsikko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24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2259C2-F8A3-7D49-86F5-C0C0AEA12027}"/>
              </a:ext>
            </a:extLst>
          </p:cNvPr>
          <p:cNvCxnSpPr/>
          <p:nvPr userDrawn="1"/>
        </p:nvCxnSpPr>
        <p:spPr>
          <a:xfrm>
            <a:off x="1154955" y="4780547"/>
            <a:ext cx="2880000" cy="0"/>
          </a:xfrm>
          <a:prstGeom prst="line">
            <a:avLst/>
          </a:prstGeom>
          <a:ln w="50800" cap="flat" cmpd="sng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55FE5B55-04D0-5F42-93E4-9428C7EE78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06949" y="788706"/>
            <a:ext cx="2149530" cy="5999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C7455E-6D01-5742-9964-5B8A091AF5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162149" y="512782"/>
            <a:ext cx="2729851" cy="122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452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okeilukeskus otsikk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4028F6-9263-B641-B424-82B7FDCEA0C6}"/>
              </a:ext>
            </a:extLst>
          </p:cNvPr>
          <p:cNvSpPr/>
          <p:nvPr userDrawn="1"/>
        </p:nvSpPr>
        <p:spPr>
          <a:xfrm>
            <a:off x="1080000" y="0"/>
            <a:ext cx="3600000" cy="3378200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5FB638-9563-C140-8C00-8AD54925A0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893575" y="521622"/>
            <a:ext cx="1972850" cy="233495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1CFE8E6-83A8-094C-AE33-9726FE8AE684}"/>
              </a:ext>
            </a:extLst>
          </p:cNvPr>
          <p:cNvSpPr/>
          <p:nvPr userDrawn="1"/>
        </p:nvSpPr>
        <p:spPr>
          <a:xfrm>
            <a:off x="1080000" y="3378198"/>
            <a:ext cx="3600000" cy="3479801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BCDA7DA-C8BE-8F45-A35E-9A3CA2521BE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679950" y="0"/>
            <a:ext cx="6970713" cy="6858000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fi-FI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6A271E9-7FC7-1E4A-8566-E4A214424D3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56037" y="4358479"/>
            <a:ext cx="2447925" cy="1519237"/>
          </a:xfrm>
        </p:spPr>
        <p:txBody>
          <a:bodyPr>
            <a:normAutofit/>
          </a:bodyPr>
          <a:lstStyle>
            <a:lvl1pPr marL="0" indent="0">
              <a:buNone/>
              <a:defRPr sz="1800" spc="3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NÄKÖKULMIA KOKEILEVAAN KEHITTÄMISEEN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402191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islide 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3F12C-427E-C145-8238-0E6C111EBC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4954" y="973668"/>
            <a:ext cx="8761413" cy="70696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 err="1"/>
              <a:t>Otsikko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medium 36</a:t>
            </a:r>
            <a:endParaRPr lang="fi-FI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FCC57F7-00A5-0F4F-B943-1CFD5D331C9B}"/>
              </a:ext>
            </a:extLst>
          </p:cNvPr>
          <p:cNvCxnSpPr/>
          <p:nvPr userDrawn="1"/>
        </p:nvCxnSpPr>
        <p:spPr>
          <a:xfrm>
            <a:off x="1154954" y="1909011"/>
            <a:ext cx="1440000" cy="0"/>
          </a:xfrm>
          <a:prstGeom prst="line">
            <a:avLst/>
          </a:prstGeom>
          <a:ln w="50800" cap="flat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61044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ue - tunnuskul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437812" y="0"/>
            <a:ext cx="900000" cy="154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E541C6-CBB7-1441-99F2-6A397773E5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82538" y="718880"/>
            <a:ext cx="609600" cy="721489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48E4D2A-A234-034C-9CFD-8F34EE2BBC4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54954" y="2603500"/>
            <a:ext cx="8825659" cy="34163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</a:lstStyle>
          <a:p>
            <a:pPr lvl="0"/>
            <a:r>
              <a:rPr lang="en-US" dirty="0" err="1"/>
              <a:t>Leipäteksti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Regular 24 </a:t>
            </a:r>
          </a:p>
          <a:p>
            <a:pPr lvl="1"/>
            <a:r>
              <a:rPr lang="en-US" dirty="0"/>
              <a:t>2. </a:t>
            </a:r>
            <a:r>
              <a:rPr lang="en-US" dirty="0" err="1"/>
              <a:t>taso</a:t>
            </a:r>
            <a:endParaRPr lang="en-US" dirty="0"/>
          </a:p>
          <a:p>
            <a:pPr lvl="2"/>
            <a:r>
              <a:rPr lang="en-US" dirty="0"/>
              <a:t>3. </a:t>
            </a:r>
            <a:r>
              <a:rPr lang="en-US" dirty="0" err="1"/>
              <a:t>taso</a:t>
            </a:r>
            <a:endParaRPr lang="en-US" dirty="0"/>
          </a:p>
        </p:txBody>
      </p:sp>
      <p:sp>
        <p:nvSpPr>
          <p:cNvPr id="5" name="Title 6">
            <a:extLst>
              <a:ext uri="{FF2B5EF4-FFF2-40B4-BE49-F238E27FC236}">
                <a16:creationId xmlns:a16="http://schemas.microsoft.com/office/drawing/2014/main" id="{F431CBEB-650B-444D-ABCD-2B93A52BF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2325124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 bwMode="gray">
          <a:xfrm>
            <a:off x="1491166" y="1458236"/>
            <a:ext cx="801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0" b="1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Sizmo Pro Demibold" panose="02000500000000000000" pitchFamily="2" charset="77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10494058" y="3464687"/>
            <a:ext cx="6527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0" b="1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Sizmo Pro Demibold" panose="02000500000000000000" pitchFamily="2" charset="77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91478" y="1833034"/>
            <a:ext cx="8453906" cy="269663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spc="300"/>
            </a:lvl1pPr>
          </a:lstStyle>
          <a:p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lainaus</a:t>
            </a:r>
            <a:r>
              <a:rPr lang="en-US" dirty="0"/>
              <a:t> </a:t>
            </a:r>
            <a:r>
              <a:rPr lang="en-US" dirty="0" err="1"/>
              <a:t>tähän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 hasCustomPrompt="1"/>
          </p:nvPr>
        </p:nvSpPr>
        <p:spPr bwMode="gray">
          <a:xfrm>
            <a:off x="2555545" y="45296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Sizmo Pro Medium" panose="02000500000000000000" pitchFamily="2" charset="77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lähde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8669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- purpl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20814" y="2719438"/>
            <a:ext cx="7854222" cy="35433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5400" b="0" i="0" spc="300">
                <a:solidFill>
                  <a:schemeClr val="tx2"/>
                </a:solidFill>
                <a:latin typeface="Sizmo Pro" panose="02000500000000000000" pitchFamily="2" charset="77"/>
              </a:defRPr>
            </a:lvl1pPr>
          </a:lstStyle>
          <a:p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teksti</a:t>
            </a:r>
            <a:r>
              <a:rPr lang="en-US" dirty="0"/>
              <a:t> </a:t>
            </a:r>
            <a:r>
              <a:rPr lang="en-US" dirty="0" err="1"/>
              <a:t>tähän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7233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- Blu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20814" y="2719438"/>
            <a:ext cx="7854222" cy="354330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5400" b="0" i="0" spc="300">
                <a:solidFill>
                  <a:schemeClr val="accent3"/>
                </a:solidFill>
                <a:latin typeface="Sizmo Pro" panose="02000500000000000000" pitchFamily="2" charset="77"/>
              </a:defRPr>
            </a:lvl1pPr>
          </a:lstStyle>
          <a:p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teksti</a:t>
            </a:r>
            <a:r>
              <a:rPr lang="en-US" dirty="0"/>
              <a:t> </a:t>
            </a:r>
            <a:r>
              <a:rPr lang="en-US" dirty="0" err="1"/>
              <a:t>tähän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9995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ck - tunnuskul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437812" y="0"/>
            <a:ext cx="900000" cy="154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E541C6-CBB7-1441-99F2-6A397773E5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82538" y="718880"/>
            <a:ext cx="609600" cy="72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799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rple - tunnuskul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437812" y="0"/>
            <a:ext cx="900000" cy="154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E541C6-CBB7-1441-99F2-6A397773E5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82538" y="718880"/>
            <a:ext cx="609600" cy="72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047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iitos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AE51C1-D623-6347-B6CA-2CD92765AF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79908" y="4091489"/>
            <a:ext cx="813299" cy="962576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2259C2-F8A3-7D49-86F5-C0C0AEA12027}"/>
              </a:ext>
            </a:extLst>
          </p:cNvPr>
          <p:cNvCxnSpPr>
            <a:cxnSpLocks/>
          </p:cNvCxnSpPr>
          <p:nvPr userDrawn="1"/>
        </p:nvCxnSpPr>
        <p:spPr>
          <a:xfrm>
            <a:off x="2342109" y="3429793"/>
            <a:ext cx="7507782" cy="0"/>
          </a:xfrm>
          <a:prstGeom prst="line">
            <a:avLst/>
          </a:prstGeom>
          <a:ln w="50800" cap="flat" cmpd="sng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C0A2B4C4-2424-2C4D-9887-6B6BD57F21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14908" y="3811689"/>
            <a:ext cx="3818539" cy="169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702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Kiitos RUOTSI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AE51C1-D623-6347-B6CA-2CD92765AF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27907" y="4247018"/>
            <a:ext cx="2592000" cy="825384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2259C2-F8A3-7D49-86F5-C0C0AEA12027}"/>
              </a:ext>
            </a:extLst>
          </p:cNvPr>
          <p:cNvCxnSpPr>
            <a:cxnSpLocks/>
          </p:cNvCxnSpPr>
          <p:nvPr userDrawn="1"/>
        </p:nvCxnSpPr>
        <p:spPr>
          <a:xfrm>
            <a:off x="2342109" y="3429793"/>
            <a:ext cx="7507782" cy="0"/>
          </a:xfrm>
          <a:prstGeom prst="line">
            <a:avLst/>
          </a:prstGeom>
          <a:ln w="50800" cap="flat" cmpd="sng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C0A2B4C4-2424-2C4D-9887-6B6BD57F21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14908" y="3811689"/>
            <a:ext cx="3818539" cy="169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3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Kiitos Englanti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AE51C1-D623-6347-B6CA-2CD92765AF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27907" y="4297962"/>
            <a:ext cx="2592000" cy="723495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2259C2-F8A3-7D49-86F5-C0C0AEA12027}"/>
              </a:ext>
            </a:extLst>
          </p:cNvPr>
          <p:cNvCxnSpPr>
            <a:cxnSpLocks/>
          </p:cNvCxnSpPr>
          <p:nvPr userDrawn="1"/>
        </p:nvCxnSpPr>
        <p:spPr>
          <a:xfrm>
            <a:off x="2342109" y="3429793"/>
            <a:ext cx="7507782" cy="0"/>
          </a:xfrm>
          <a:prstGeom prst="line">
            <a:avLst/>
          </a:prstGeom>
          <a:ln w="50800" cap="flat" cmpd="sng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C0A2B4C4-2424-2C4D-9887-6B6BD57F21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27930" y="3873600"/>
            <a:ext cx="3654057" cy="163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955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yhj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9501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 with colored background">
  <p:cSld name="Cover with colored background">
    <p:bg>
      <p:bgPr>
        <a:solidFill>
          <a:srgbClr val="00B1D0"/>
        </a:solidFill>
        <a:effectLst/>
      </p:bgPr>
    </p:bg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63"/>
          <p:cNvSpPr txBox="1">
            <a:spLocks noGrp="1"/>
          </p:cNvSpPr>
          <p:nvPr>
            <p:ph type="body" idx="1"/>
          </p:nvPr>
        </p:nvSpPr>
        <p:spPr>
          <a:xfrm>
            <a:off x="581767" y="5235999"/>
            <a:ext cx="9558000" cy="99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609585" lvl="0" indent="-39792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Montserrat"/>
              <a:buChar char="●"/>
              <a:defRPr sz="1467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1219170" lvl="1" indent="-39792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Montserrat"/>
              <a:buChar char="○"/>
              <a:defRPr sz="1467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828754" lvl="2" indent="-39792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Montserrat"/>
              <a:buChar char="■"/>
              <a:defRPr sz="1467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2438339" lvl="3" indent="-39792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Montserrat"/>
              <a:buChar char="●"/>
              <a:defRPr sz="1467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3047924" lvl="4" indent="-39792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Montserrat"/>
              <a:buChar char="○"/>
              <a:defRPr sz="1467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3657509" lvl="5" indent="-39792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Montserrat"/>
              <a:buChar char="■"/>
              <a:defRPr sz="1467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4267093" lvl="6" indent="-39792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Montserrat"/>
              <a:buChar char="●"/>
              <a:defRPr sz="1467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4876678" lvl="7" indent="-39792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Montserrat"/>
              <a:buChar char="○"/>
              <a:defRPr sz="1467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5486263" lvl="8" indent="-39792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Montserrat"/>
              <a:buChar char="■"/>
              <a:defRPr sz="1467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348" name="Google Shape;348;p63"/>
          <p:cNvSpPr txBox="1">
            <a:spLocks noGrp="1"/>
          </p:cNvSpPr>
          <p:nvPr>
            <p:ph type="title"/>
          </p:nvPr>
        </p:nvSpPr>
        <p:spPr>
          <a:xfrm>
            <a:off x="492836" y="2415633"/>
            <a:ext cx="10358000" cy="2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3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pic>
        <p:nvPicPr>
          <p:cNvPr id="349" name="Google Shape;349;p63" descr="DemosHelsinki_valkoinen_S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06401" y="6096075"/>
            <a:ext cx="1523825" cy="71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63"/>
          <p:cNvPicPr preferRelativeResize="0"/>
          <p:nvPr/>
        </p:nvPicPr>
        <p:blipFill rotWithShape="1">
          <a:blip r:embed="rId3">
            <a:alphaModFix/>
          </a:blip>
          <a:srcRect l="54685" t="21998" r="26074" b="35517"/>
          <a:stretch/>
        </p:blipFill>
        <p:spPr>
          <a:xfrm>
            <a:off x="10971900" y="5924900"/>
            <a:ext cx="641768" cy="744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6792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65150" y="330200"/>
            <a:ext cx="11061700" cy="596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 b="0" i="1">
                <a:solidFill>
                  <a:schemeClr val="bg1">
                    <a:lumMod val="50000"/>
                  </a:schemeClr>
                </a:solidFill>
                <a:latin typeface="Sizmo Pro Light Oblique" panose="02000500000000000000" pitchFamily="2" charset="77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kuva</a:t>
            </a:r>
            <a:r>
              <a:rPr lang="en-US" dirty="0"/>
              <a:t> </a:t>
            </a:r>
            <a:r>
              <a:rPr lang="en-US" dirty="0" err="1"/>
              <a:t>klikkaamalla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9629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- purpl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478A21-555C-DD48-99B1-357B11DC813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81000" y="393700"/>
            <a:ext cx="11455400" cy="59563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2800442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 - Gre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478A21-555C-DD48-99B1-357B11DC813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81000" y="393700"/>
            <a:ext cx="11455400" cy="59563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1111280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ogan - 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4028F6-9263-B641-B424-82B7FDCEA0C6}"/>
              </a:ext>
            </a:extLst>
          </p:cNvPr>
          <p:cNvSpPr/>
          <p:nvPr userDrawn="1"/>
        </p:nvSpPr>
        <p:spPr>
          <a:xfrm>
            <a:off x="1080000" y="0"/>
            <a:ext cx="3600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4327" y="3687097"/>
            <a:ext cx="2633395" cy="263135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0" i="1" cap="none">
                <a:solidFill>
                  <a:schemeClr val="bg2"/>
                </a:solidFill>
                <a:latin typeface="Sizmo Pro Light Oblique" panose="02000500000000000000" pitchFamily="2" charset="77"/>
              </a:defRPr>
            </a:lvl1pPr>
          </a:lstStyle>
          <a:p>
            <a:r>
              <a:rPr lang="en-US" dirty="0" err="1"/>
              <a:t>Tässä</a:t>
            </a:r>
            <a:r>
              <a:rPr lang="en-US" dirty="0"/>
              <a:t> on </a:t>
            </a:r>
            <a:r>
              <a:rPr lang="en-US" dirty="0" err="1"/>
              <a:t>sloganin</a:t>
            </a:r>
            <a:r>
              <a:rPr lang="en-US" dirty="0"/>
              <a:t> </a:t>
            </a:r>
            <a:r>
              <a:rPr lang="en-US" dirty="0" err="1"/>
              <a:t>paikka</a:t>
            </a:r>
            <a:r>
              <a:rPr lang="en-US" dirty="0"/>
              <a:t> </a:t>
            </a:r>
            <a:r>
              <a:rPr lang="en-US" dirty="0" err="1"/>
              <a:t>esim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 err="1"/>
              <a:t>Näkökulmia</a:t>
            </a:r>
            <a:r>
              <a:rPr lang="en-US" dirty="0"/>
              <a:t> </a:t>
            </a:r>
            <a:r>
              <a:rPr lang="en-US" dirty="0" err="1"/>
              <a:t>kokeilevaan</a:t>
            </a:r>
            <a:r>
              <a:rPr lang="en-US" dirty="0"/>
              <a:t> </a:t>
            </a:r>
            <a:r>
              <a:rPr lang="en-US" dirty="0" err="1"/>
              <a:t>kehittämiseen</a:t>
            </a:r>
            <a:endParaRPr lang="en-US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607C8EEB-B916-8448-8561-E5B32FBC932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95338" y="571500"/>
            <a:ext cx="7141061" cy="5651500"/>
          </a:xfrm>
        </p:spPr>
        <p:txBody>
          <a:bodyPr/>
          <a:lstStyle/>
          <a:p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21039772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logan - vio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4028F6-9263-B641-B424-82B7FDCEA0C6}"/>
              </a:ext>
            </a:extLst>
          </p:cNvPr>
          <p:cNvSpPr/>
          <p:nvPr userDrawn="1"/>
        </p:nvSpPr>
        <p:spPr>
          <a:xfrm>
            <a:off x="1080000" y="0"/>
            <a:ext cx="3600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4327" y="3687097"/>
            <a:ext cx="2633395" cy="263135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0" i="1" cap="none">
                <a:solidFill>
                  <a:schemeClr val="bg2"/>
                </a:solidFill>
                <a:latin typeface="Sizmo Pro Light Oblique" panose="02000500000000000000" pitchFamily="2" charset="77"/>
              </a:defRPr>
            </a:lvl1pPr>
          </a:lstStyle>
          <a:p>
            <a:r>
              <a:rPr lang="en-US" dirty="0" err="1"/>
              <a:t>Tässä</a:t>
            </a:r>
            <a:r>
              <a:rPr lang="en-US" dirty="0"/>
              <a:t> on </a:t>
            </a:r>
            <a:r>
              <a:rPr lang="en-US" dirty="0" err="1"/>
              <a:t>sloganin</a:t>
            </a:r>
            <a:r>
              <a:rPr lang="en-US" dirty="0"/>
              <a:t> </a:t>
            </a:r>
            <a:r>
              <a:rPr lang="en-US" dirty="0" err="1"/>
              <a:t>paikka</a:t>
            </a:r>
            <a:r>
              <a:rPr lang="en-US" dirty="0"/>
              <a:t> </a:t>
            </a:r>
            <a:r>
              <a:rPr lang="en-US" dirty="0" err="1"/>
              <a:t>esim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 err="1"/>
              <a:t>Näkökulmia</a:t>
            </a:r>
            <a:r>
              <a:rPr lang="en-US" dirty="0"/>
              <a:t> </a:t>
            </a:r>
            <a:r>
              <a:rPr lang="en-US" dirty="0" err="1"/>
              <a:t>kokeilevaan</a:t>
            </a:r>
            <a:r>
              <a:rPr lang="en-US" dirty="0"/>
              <a:t> </a:t>
            </a:r>
            <a:r>
              <a:rPr lang="en-US" dirty="0" err="1"/>
              <a:t>kehittämiseen</a:t>
            </a:r>
            <a:endParaRPr lang="en-US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607C8EEB-B916-8448-8561-E5B32FBC932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95338" y="571500"/>
            <a:ext cx="7141061" cy="5651500"/>
          </a:xfrm>
        </p:spPr>
        <p:txBody>
          <a:bodyPr/>
          <a:lstStyle/>
          <a:p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41400209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Slogan - Dark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4028F6-9263-B641-B424-82B7FDCEA0C6}"/>
              </a:ext>
            </a:extLst>
          </p:cNvPr>
          <p:cNvSpPr/>
          <p:nvPr userDrawn="1"/>
        </p:nvSpPr>
        <p:spPr>
          <a:xfrm>
            <a:off x="1080000" y="0"/>
            <a:ext cx="36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4327" y="3687097"/>
            <a:ext cx="2633395" cy="263135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0" i="1" cap="none">
                <a:solidFill>
                  <a:schemeClr val="bg2"/>
                </a:solidFill>
                <a:latin typeface="Sizmo Pro Light Oblique" panose="02000500000000000000" pitchFamily="2" charset="77"/>
              </a:defRPr>
            </a:lvl1pPr>
          </a:lstStyle>
          <a:p>
            <a:r>
              <a:rPr lang="en-US" dirty="0" err="1"/>
              <a:t>Tässä</a:t>
            </a:r>
            <a:r>
              <a:rPr lang="en-US" dirty="0"/>
              <a:t> on </a:t>
            </a:r>
            <a:r>
              <a:rPr lang="en-US" dirty="0" err="1"/>
              <a:t>sloganin</a:t>
            </a:r>
            <a:r>
              <a:rPr lang="en-US" dirty="0"/>
              <a:t> </a:t>
            </a:r>
            <a:r>
              <a:rPr lang="en-US" dirty="0" err="1"/>
              <a:t>paikka</a:t>
            </a:r>
            <a:r>
              <a:rPr lang="en-US" dirty="0"/>
              <a:t> </a:t>
            </a:r>
            <a:r>
              <a:rPr lang="en-US" dirty="0" err="1"/>
              <a:t>esim</a:t>
            </a:r>
            <a:r>
              <a:rPr lang="en-US" dirty="0"/>
              <a:t>:</a:t>
            </a:r>
            <a:br>
              <a:rPr lang="en-US" dirty="0"/>
            </a:br>
            <a:r>
              <a:rPr lang="en-US" dirty="0" err="1"/>
              <a:t>Näkökulmia</a:t>
            </a:r>
            <a:r>
              <a:rPr lang="en-US" dirty="0"/>
              <a:t> </a:t>
            </a:r>
            <a:r>
              <a:rPr lang="en-US" dirty="0" err="1"/>
              <a:t>kokeilevaan</a:t>
            </a:r>
            <a:r>
              <a:rPr lang="en-US" dirty="0"/>
              <a:t> </a:t>
            </a:r>
            <a:r>
              <a:rPr lang="en-US" dirty="0" err="1"/>
              <a:t>kehittämiseen</a:t>
            </a:r>
            <a:endParaRPr lang="en-US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607C8EEB-B916-8448-8561-E5B32FBC932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695338" y="571500"/>
            <a:ext cx="7141061" cy="5651500"/>
          </a:xfrm>
        </p:spPr>
        <p:txBody>
          <a:bodyPr/>
          <a:lstStyle/>
          <a:p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30948359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slide - oikea 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558F357-AFE3-D44F-B1EC-3264F84C2E7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872000" y="0"/>
            <a:ext cx="3600000" cy="6858000"/>
          </a:xfrm>
          <a:solidFill>
            <a:schemeClr val="accent1"/>
          </a:solidFill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15587635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hotoslide - vasen 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307264" y="2576542"/>
            <a:ext cx="4892842" cy="1224100"/>
          </a:xfrm>
          <a:prstGeom prst="rect">
            <a:avLst/>
          </a:prstGeom>
        </p:spPr>
        <p:txBody>
          <a:bodyPr/>
          <a:lstStyle/>
          <a:p>
            <a:r>
              <a:rPr lang="en-US" dirty="0" err="1"/>
              <a:t>Otsikko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Medium 36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888A6A0-EA6A-CB42-969C-A654E1960ACD}"/>
              </a:ext>
            </a:extLst>
          </p:cNvPr>
          <p:cNvCxnSpPr/>
          <p:nvPr userDrawn="1"/>
        </p:nvCxnSpPr>
        <p:spPr>
          <a:xfrm>
            <a:off x="5408864" y="3981116"/>
            <a:ext cx="1440000" cy="0"/>
          </a:xfrm>
          <a:prstGeom prst="line">
            <a:avLst/>
          </a:prstGeom>
          <a:ln w="50800" cap="flat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9436A04-14C8-F74C-9C0B-DB6B577564D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55533" y="0"/>
            <a:ext cx="3600000" cy="6858000"/>
          </a:xfrm>
          <a:solidFill>
            <a:schemeClr val="tx2"/>
          </a:solidFill>
          <a:ln>
            <a:noFill/>
          </a:ln>
        </p:spPr>
        <p:txBody>
          <a:bodyPr>
            <a:normAutofit/>
          </a:bodyPr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10392659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uvakollaasi - otsiko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1F3EB5A-80B4-AF4D-A306-D8C107B99CDD}"/>
              </a:ext>
            </a:extLst>
          </p:cNvPr>
          <p:cNvSpPr/>
          <p:nvPr userDrawn="1"/>
        </p:nvSpPr>
        <p:spPr>
          <a:xfrm>
            <a:off x="6072000" y="-1"/>
            <a:ext cx="6120000" cy="6872289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04154" y="1976967"/>
            <a:ext cx="4507909" cy="13845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err="1"/>
              <a:t>Otsikko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36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072000" y="-1"/>
            <a:ext cx="3060000" cy="2268002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0" i="0">
                <a:solidFill>
                  <a:schemeClr val="bg2"/>
                </a:solidFill>
                <a:latin typeface="Sizmo Pro Medium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132000" y="2290895"/>
            <a:ext cx="3060001" cy="22680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0" i="0">
                <a:solidFill>
                  <a:schemeClr val="bg2"/>
                </a:solidFill>
                <a:latin typeface="Sizmo Pro Medium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77380B52-197F-974E-A1BF-A5A2671D1293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6072000" y="4604683"/>
            <a:ext cx="3060000" cy="2268002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0" i="0">
                <a:solidFill>
                  <a:schemeClr val="bg2"/>
                </a:solidFill>
                <a:latin typeface="Sizmo Pro Medium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89DD9CC-A811-9B4D-968D-92FA6AABFE2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72188" y="2290763"/>
            <a:ext cx="3059112" cy="2268537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421BDA0B-70C8-2241-9C08-F146E37D91D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131300" y="0"/>
            <a:ext cx="3060700" cy="2268538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1BBD305-35D8-0C4D-A42A-80A2113CECC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131300" y="4559300"/>
            <a:ext cx="3060700" cy="2312988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tabLst/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15076306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uvakollaasi - DarkBlu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073786" y="950860"/>
            <a:ext cx="2794591" cy="2490453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0" i="0">
                <a:solidFill>
                  <a:schemeClr val="bg2"/>
                </a:solidFill>
                <a:latin typeface="Sizmo Pro Medium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9092607" y="3723700"/>
            <a:ext cx="2794592" cy="2490451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0" i="0">
                <a:solidFill>
                  <a:schemeClr val="bg2"/>
                </a:solidFill>
                <a:latin typeface="Sizmo Pro Medium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89DD9CC-A811-9B4D-968D-92FA6AABFE2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74597" y="3723406"/>
            <a:ext cx="2793780" cy="2491041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421BDA0B-70C8-2241-9C08-F146E37D91D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091969" y="950862"/>
            <a:ext cx="2795230" cy="2491042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1BBD305-35D8-0C4D-A42A-80A2113CECC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55638" y="950861"/>
            <a:ext cx="5594555" cy="5262996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tabLst/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16306826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kollaasi - Violet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1F3EB5A-80B4-AF4D-A306-D8C107B99CDD}"/>
              </a:ext>
            </a:extLst>
          </p:cNvPr>
          <p:cNvSpPr/>
          <p:nvPr userDrawn="1"/>
        </p:nvSpPr>
        <p:spPr>
          <a:xfrm>
            <a:off x="0" y="-1"/>
            <a:ext cx="12192000" cy="687228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89DD9CC-A811-9B4D-968D-92FA6AABFE2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3460" y="403123"/>
            <a:ext cx="6292644" cy="6007509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421BDA0B-70C8-2241-9C08-F146E37D91D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61237" y="3146836"/>
            <a:ext cx="4847304" cy="3277614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4664327-4467-0D47-9C0E-7146C1A0502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61237" y="403123"/>
            <a:ext cx="4847304" cy="2527402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3529941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uvakollaasi - Gre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41F3EB5A-80B4-AF4D-A306-D8C107B99CDD}"/>
              </a:ext>
            </a:extLst>
          </p:cNvPr>
          <p:cNvSpPr/>
          <p:nvPr userDrawn="1"/>
        </p:nvSpPr>
        <p:spPr>
          <a:xfrm>
            <a:off x="0" y="-1"/>
            <a:ext cx="12192000" cy="687228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89DD9CC-A811-9B4D-968D-92FA6AABFE2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3460" y="403123"/>
            <a:ext cx="6292644" cy="6007509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421BDA0B-70C8-2241-9C08-F146E37D91D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961237" y="3146836"/>
            <a:ext cx="4847304" cy="3277614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4664327-4467-0D47-9C0E-7146C1A0502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61237" y="403123"/>
            <a:ext cx="4847304" cy="2527402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</p:spTree>
    <p:extLst>
      <p:ext uri="{BB962C8B-B14F-4D97-AF65-F5344CB8AC3E}">
        <p14:creationId xmlns:p14="http://schemas.microsoft.com/office/powerpoint/2010/main" val="17851753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kollaasi - tunnuksella Purpl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0" y="0"/>
            <a:ext cx="3060000" cy="2887579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0" i="0">
                <a:solidFill>
                  <a:schemeClr val="bg1"/>
                </a:solidFill>
                <a:latin typeface="Sizmo Pro Medium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789DD9CC-A811-9B4D-968D-92FA6AABFE2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32888" y="0"/>
            <a:ext cx="3059112" cy="2887579"/>
          </a:xfr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fi-FI" dirty="0"/>
              <a:t>Lisää kuva klikkaamalla</a:t>
            </a:r>
          </a:p>
          <a:p>
            <a:endParaRPr lang="fi-FI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421BDA0B-70C8-2241-9C08-F146E37D91D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059300" y="0"/>
            <a:ext cx="3060700" cy="2887579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fi-FI" dirty="0"/>
              <a:t>Lisää kuva klikkaamalla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1BBD305-35D8-0C4D-A42A-80A2113CECC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2887579"/>
            <a:ext cx="12192000" cy="3984709"/>
          </a:xfr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fi-FI" dirty="0"/>
              <a:t>Lisää kuva klikkaamalla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8158806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martArt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martArt Placeholder 9">
            <a:extLst>
              <a:ext uri="{FF2B5EF4-FFF2-40B4-BE49-F238E27FC236}">
                <a16:creationId xmlns:a16="http://schemas.microsoft.com/office/drawing/2014/main" id="{D2D7606B-0D36-5045-BBF3-B74EE22E2B4B}"/>
              </a:ext>
            </a:extLst>
          </p:cNvPr>
          <p:cNvSpPr>
            <a:spLocks noGrp="1"/>
          </p:cNvSpPr>
          <p:nvPr>
            <p:ph type="dgm" sz="quarter" idx="10" hasCustomPrompt="1"/>
          </p:nvPr>
        </p:nvSpPr>
        <p:spPr>
          <a:xfrm>
            <a:off x="736600" y="736600"/>
            <a:ext cx="10914626" cy="5537200"/>
          </a:xfrm>
        </p:spPr>
        <p:txBody>
          <a:bodyPr/>
          <a:lstStyle/>
          <a:p>
            <a:r>
              <a:rPr lang="fi-FI" dirty="0"/>
              <a:t>Lisää Smart </a:t>
            </a:r>
            <a:r>
              <a:rPr lang="fi-FI" dirty="0" err="1"/>
              <a:t>Art</a:t>
            </a:r>
            <a:r>
              <a:rPr lang="fi-FI" dirty="0"/>
              <a:t> </a:t>
            </a:r>
            <a:r>
              <a:rPr lang="fi-FI" dirty="0" err="1"/>
              <a:t>Graphic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9653788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fografiikka 1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>
            <a:extLst>
              <a:ext uri="{FF2B5EF4-FFF2-40B4-BE49-F238E27FC236}">
                <a16:creationId xmlns:a16="http://schemas.microsoft.com/office/drawing/2014/main" id="{A0F5D6D0-00BD-E249-8BEE-8A807450944D}"/>
              </a:ext>
            </a:extLst>
          </p:cNvPr>
          <p:cNvSpPr/>
          <p:nvPr userDrawn="1"/>
        </p:nvSpPr>
        <p:spPr>
          <a:xfrm>
            <a:off x="2162258" y="1543647"/>
            <a:ext cx="1411036" cy="141103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48561583-79E4-4045-9335-A093C6E33C5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36617" y="1818539"/>
            <a:ext cx="862319" cy="861253"/>
          </a:xfrm>
          <a:ln>
            <a:noFill/>
          </a:ln>
        </p:spPr>
        <p:txBody>
          <a:bodyPr anchor="ctr" anchorCtr="1">
            <a:normAutofit/>
          </a:bodyPr>
          <a:lstStyle>
            <a:lvl1pPr marL="0" indent="0">
              <a:buNone/>
              <a:defRPr sz="4400" b="1" i="0">
                <a:solidFill>
                  <a:schemeClr val="bg1"/>
                </a:solidFill>
                <a:latin typeface="Sizmo Pro Demibold" panose="02000500000000000000" pitchFamily="2" charset="77"/>
              </a:defRPr>
            </a:lvl1pPr>
          </a:lstStyle>
          <a:p>
            <a:pPr lvl="0"/>
            <a:r>
              <a:rPr lang="en-US" dirty="0"/>
              <a:t>9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93CF1CB-902D-2045-87E5-CEB706376AD1}"/>
              </a:ext>
            </a:extLst>
          </p:cNvPr>
          <p:cNvSpPr/>
          <p:nvPr userDrawn="1"/>
        </p:nvSpPr>
        <p:spPr>
          <a:xfrm>
            <a:off x="5250363" y="1543647"/>
            <a:ext cx="1411036" cy="141103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sp>
        <p:nvSpPr>
          <p:cNvPr id="31" name="Text Placeholder 27">
            <a:extLst>
              <a:ext uri="{FF2B5EF4-FFF2-40B4-BE49-F238E27FC236}">
                <a16:creationId xmlns:a16="http://schemas.microsoft.com/office/drawing/2014/main" id="{758E6C35-015C-B54A-A6C4-BCF0B287C19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24722" y="1818539"/>
            <a:ext cx="862319" cy="861253"/>
          </a:xfrm>
          <a:ln>
            <a:noFill/>
          </a:ln>
        </p:spPr>
        <p:txBody>
          <a:bodyPr anchor="ctr" anchorCtr="1">
            <a:normAutofit/>
          </a:bodyPr>
          <a:lstStyle>
            <a:lvl1pPr marL="0" indent="0">
              <a:buNone/>
              <a:defRPr sz="4400" b="1" i="0">
                <a:solidFill>
                  <a:schemeClr val="bg1"/>
                </a:solidFill>
                <a:latin typeface="Sizmo Pro Demibold" panose="02000500000000000000" pitchFamily="2" charset="77"/>
              </a:defRPr>
            </a:lvl1pPr>
          </a:lstStyle>
          <a:p>
            <a:pPr lvl="0"/>
            <a:r>
              <a:rPr lang="en-US" dirty="0"/>
              <a:t>8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310622D-E857-D745-8ED4-664A3D5AB4AF}"/>
              </a:ext>
            </a:extLst>
          </p:cNvPr>
          <p:cNvSpPr/>
          <p:nvPr userDrawn="1"/>
        </p:nvSpPr>
        <p:spPr>
          <a:xfrm>
            <a:off x="8278225" y="1543647"/>
            <a:ext cx="1411036" cy="1411036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sp>
        <p:nvSpPr>
          <p:cNvPr id="33" name="Text Placeholder 27">
            <a:extLst>
              <a:ext uri="{FF2B5EF4-FFF2-40B4-BE49-F238E27FC236}">
                <a16:creationId xmlns:a16="http://schemas.microsoft.com/office/drawing/2014/main" id="{43B46598-3DDA-BB42-AFAF-721FE8165D5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552584" y="1818539"/>
            <a:ext cx="862319" cy="861253"/>
          </a:xfrm>
          <a:ln>
            <a:noFill/>
          </a:ln>
        </p:spPr>
        <p:txBody>
          <a:bodyPr anchor="ctr" anchorCtr="1">
            <a:normAutofit/>
          </a:bodyPr>
          <a:lstStyle>
            <a:lvl1pPr marL="0" indent="0">
              <a:buNone/>
              <a:defRPr sz="4400" b="1" i="0">
                <a:solidFill>
                  <a:schemeClr val="bg1"/>
                </a:solidFill>
                <a:latin typeface="Sizmo Pro Demibold" panose="02000500000000000000" pitchFamily="2" charset="77"/>
              </a:defRPr>
            </a:lvl1pPr>
          </a:lstStyle>
          <a:p>
            <a:pPr lvl="0"/>
            <a:r>
              <a:rPr lang="en-US" dirty="0"/>
              <a:t>6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9BCECFA2-EE93-0149-85C3-5A4E0BF0CFD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60782" y="3729690"/>
            <a:ext cx="314187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3200" b="1" i="0" u="none">
                <a:solidFill>
                  <a:schemeClr val="accent1"/>
                </a:solidFill>
                <a:latin typeface="Sizmo Pro Demibold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857A3F97-4923-8443-A280-A45100083F71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1360781" y="4561591"/>
            <a:ext cx="3141879" cy="200118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5F70107-D32F-2043-B481-E486A6F1D415}"/>
              </a:ext>
            </a:extLst>
          </p:cNvPr>
          <p:cNvCxnSpPr/>
          <p:nvPr userDrawn="1"/>
        </p:nvCxnSpPr>
        <p:spPr>
          <a:xfrm>
            <a:off x="1792581" y="3356811"/>
            <a:ext cx="864677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L-Shape 41">
            <a:extLst>
              <a:ext uri="{FF2B5EF4-FFF2-40B4-BE49-F238E27FC236}">
                <a16:creationId xmlns:a16="http://schemas.microsoft.com/office/drawing/2014/main" id="{61011D26-569F-1C46-8C7F-F3C09C91D492}"/>
              </a:ext>
            </a:extLst>
          </p:cNvPr>
          <p:cNvSpPr/>
          <p:nvPr userDrawn="1"/>
        </p:nvSpPr>
        <p:spPr>
          <a:xfrm rot="13400852">
            <a:off x="3699027" y="1867993"/>
            <a:ext cx="972661" cy="957450"/>
          </a:xfrm>
          <a:custGeom>
            <a:avLst/>
            <a:gdLst>
              <a:gd name="connsiteX0" fmla="*/ 0 w 840631"/>
              <a:gd name="connsiteY0" fmla="*/ 0 h 893946"/>
              <a:gd name="connsiteX1" fmla="*/ 287445 w 840631"/>
              <a:gd name="connsiteY1" fmla="*/ 0 h 893946"/>
              <a:gd name="connsiteX2" fmla="*/ 287445 w 840631"/>
              <a:gd name="connsiteY2" fmla="*/ 591184 h 893946"/>
              <a:gd name="connsiteX3" fmla="*/ 840631 w 840631"/>
              <a:gd name="connsiteY3" fmla="*/ 591184 h 893946"/>
              <a:gd name="connsiteX4" fmla="*/ 840631 w 840631"/>
              <a:gd name="connsiteY4" fmla="*/ 893946 h 893946"/>
              <a:gd name="connsiteX5" fmla="*/ 0 w 840631"/>
              <a:gd name="connsiteY5" fmla="*/ 893946 h 893946"/>
              <a:gd name="connsiteX6" fmla="*/ 0 w 840631"/>
              <a:gd name="connsiteY6" fmla="*/ 0 h 893946"/>
              <a:gd name="connsiteX0" fmla="*/ 0 w 1047781"/>
              <a:gd name="connsiteY0" fmla="*/ 0 h 893946"/>
              <a:gd name="connsiteX1" fmla="*/ 287445 w 1047781"/>
              <a:gd name="connsiteY1" fmla="*/ 0 h 893946"/>
              <a:gd name="connsiteX2" fmla="*/ 287445 w 1047781"/>
              <a:gd name="connsiteY2" fmla="*/ 591184 h 893946"/>
              <a:gd name="connsiteX3" fmla="*/ 1047781 w 1047781"/>
              <a:gd name="connsiteY3" fmla="*/ 677657 h 893946"/>
              <a:gd name="connsiteX4" fmla="*/ 840631 w 1047781"/>
              <a:gd name="connsiteY4" fmla="*/ 893946 h 893946"/>
              <a:gd name="connsiteX5" fmla="*/ 0 w 1047781"/>
              <a:gd name="connsiteY5" fmla="*/ 893946 h 893946"/>
              <a:gd name="connsiteX6" fmla="*/ 0 w 1047781"/>
              <a:gd name="connsiteY6" fmla="*/ 0 h 893946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287445 w 1047781"/>
              <a:gd name="connsiteY2" fmla="*/ 811199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190885 w 1047781"/>
              <a:gd name="connsiteY2" fmla="*/ 905791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241890 w 1047781"/>
              <a:gd name="connsiteY2" fmla="*/ 866958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8938"/>
              <a:gd name="connsiteY0" fmla="*/ 332457 h 1113961"/>
              <a:gd name="connsiteX1" fmla="*/ 217772 w 1048938"/>
              <a:gd name="connsiteY1" fmla="*/ 0 h 1113961"/>
              <a:gd name="connsiteX2" fmla="*/ 243047 w 1048938"/>
              <a:gd name="connsiteY2" fmla="*/ 866958 h 1113961"/>
              <a:gd name="connsiteX3" fmla="*/ 1048938 w 1048938"/>
              <a:gd name="connsiteY3" fmla="*/ 897672 h 1113961"/>
              <a:gd name="connsiteX4" fmla="*/ 841788 w 1048938"/>
              <a:gd name="connsiteY4" fmla="*/ 1113961 h 1113961"/>
              <a:gd name="connsiteX5" fmla="*/ 1157 w 1048938"/>
              <a:gd name="connsiteY5" fmla="*/ 1113961 h 1113961"/>
              <a:gd name="connsiteX6" fmla="*/ 0 w 1048938"/>
              <a:gd name="connsiteY6" fmla="*/ 332457 h 1113961"/>
              <a:gd name="connsiteX0" fmla="*/ 0 w 1048938"/>
              <a:gd name="connsiteY0" fmla="*/ 197525 h 979029"/>
              <a:gd name="connsiteX1" fmla="*/ 216383 w 1048938"/>
              <a:gd name="connsiteY1" fmla="*/ 0 h 979029"/>
              <a:gd name="connsiteX2" fmla="*/ 243047 w 1048938"/>
              <a:gd name="connsiteY2" fmla="*/ 732026 h 979029"/>
              <a:gd name="connsiteX3" fmla="*/ 1048938 w 1048938"/>
              <a:gd name="connsiteY3" fmla="*/ 762740 h 979029"/>
              <a:gd name="connsiteX4" fmla="*/ 841788 w 1048938"/>
              <a:gd name="connsiteY4" fmla="*/ 979029 h 979029"/>
              <a:gd name="connsiteX5" fmla="*/ 1157 w 1048938"/>
              <a:gd name="connsiteY5" fmla="*/ 979029 h 979029"/>
              <a:gd name="connsiteX6" fmla="*/ 0 w 1048938"/>
              <a:gd name="connsiteY6" fmla="*/ 197525 h 979029"/>
              <a:gd name="connsiteX0" fmla="*/ 0 w 1048938"/>
              <a:gd name="connsiteY0" fmla="*/ 242386 h 1023890"/>
              <a:gd name="connsiteX1" fmla="*/ 228090 w 1048938"/>
              <a:gd name="connsiteY1" fmla="*/ 0 h 1023890"/>
              <a:gd name="connsiteX2" fmla="*/ 243047 w 1048938"/>
              <a:gd name="connsiteY2" fmla="*/ 776887 h 1023890"/>
              <a:gd name="connsiteX3" fmla="*/ 1048938 w 1048938"/>
              <a:gd name="connsiteY3" fmla="*/ 807601 h 1023890"/>
              <a:gd name="connsiteX4" fmla="*/ 841788 w 1048938"/>
              <a:gd name="connsiteY4" fmla="*/ 1023890 h 1023890"/>
              <a:gd name="connsiteX5" fmla="*/ 1157 w 1048938"/>
              <a:gd name="connsiteY5" fmla="*/ 1023890 h 1023890"/>
              <a:gd name="connsiteX6" fmla="*/ 0 w 1048938"/>
              <a:gd name="connsiteY6" fmla="*/ 242386 h 1023890"/>
              <a:gd name="connsiteX0" fmla="*/ 0 w 1065513"/>
              <a:gd name="connsiteY0" fmla="*/ 214101 h 1023890"/>
              <a:gd name="connsiteX1" fmla="*/ 244665 w 1065513"/>
              <a:gd name="connsiteY1" fmla="*/ 0 h 1023890"/>
              <a:gd name="connsiteX2" fmla="*/ 259622 w 1065513"/>
              <a:gd name="connsiteY2" fmla="*/ 776887 h 1023890"/>
              <a:gd name="connsiteX3" fmla="*/ 1065513 w 1065513"/>
              <a:gd name="connsiteY3" fmla="*/ 807601 h 1023890"/>
              <a:gd name="connsiteX4" fmla="*/ 858363 w 1065513"/>
              <a:gd name="connsiteY4" fmla="*/ 1023890 h 1023890"/>
              <a:gd name="connsiteX5" fmla="*/ 17732 w 1065513"/>
              <a:gd name="connsiteY5" fmla="*/ 1023890 h 1023890"/>
              <a:gd name="connsiteX6" fmla="*/ 0 w 1065513"/>
              <a:gd name="connsiteY6" fmla="*/ 214101 h 1023890"/>
              <a:gd name="connsiteX0" fmla="*/ 0 w 1065513"/>
              <a:gd name="connsiteY0" fmla="*/ 314605 h 1124394"/>
              <a:gd name="connsiteX1" fmla="*/ 313173 w 1065513"/>
              <a:gd name="connsiteY1" fmla="*/ 0 h 1124394"/>
              <a:gd name="connsiteX2" fmla="*/ 259622 w 1065513"/>
              <a:gd name="connsiteY2" fmla="*/ 877391 h 1124394"/>
              <a:gd name="connsiteX3" fmla="*/ 1065513 w 1065513"/>
              <a:gd name="connsiteY3" fmla="*/ 908105 h 1124394"/>
              <a:gd name="connsiteX4" fmla="*/ 858363 w 1065513"/>
              <a:gd name="connsiteY4" fmla="*/ 1124394 h 1124394"/>
              <a:gd name="connsiteX5" fmla="*/ 17732 w 1065513"/>
              <a:gd name="connsiteY5" fmla="*/ 1124394 h 1124394"/>
              <a:gd name="connsiteX6" fmla="*/ 0 w 1065513"/>
              <a:gd name="connsiteY6" fmla="*/ 314605 h 1124394"/>
              <a:gd name="connsiteX0" fmla="*/ 0 w 1065513"/>
              <a:gd name="connsiteY0" fmla="*/ 275539 h 1085328"/>
              <a:gd name="connsiteX1" fmla="*/ 284658 w 1065513"/>
              <a:gd name="connsiteY1" fmla="*/ 0 h 1085328"/>
              <a:gd name="connsiteX2" fmla="*/ 259622 w 1065513"/>
              <a:gd name="connsiteY2" fmla="*/ 838325 h 1085328"/>
              <a:gd name="connsiteX3" fmla="*/ 1065513 w 1065513"/>
              <a:gd name="connsiteY3" fmla="*/ 869039 h 1085328"/>
              <a:gd name="connsiteX4" fmla="*/ 858363 w 1065513"/>
              <a:gd name="connsiteY4" fmla="*/ 1085328 h 1085328"/>
              <a:gd name="connsiteX5" fmla="*/ 17732 w 1065513"/>
              <a:gd name="connsiteY5" fmla="*/ 1085328 h 1085328"/>
              <a:gd name="connsiteX6" fmla="*/ 0 w 1065513"/>
              <a:gd name="connsiteY6" fmla="*/ 275539 h 1085328"/>
              <a:gd name="connsiteX0" fmla="*/ 0 w 1065513"/>
              <a:gd name="connsiteY0" fmla="*/ 236589 h 1046378"/>
              <a:gd name="connsiteX1" fmla="*/ 244898 w 1065513"/>
              <a:gd name="connsiteY1" fmla="*/ 0 h 1046378"/>
              <a:gd name="connsiteX2" fmla="*/ 259622 w 1065513"/>
              <a:gd name="connsiteY2" fmla="*/ 799375 h 1046378"/>
              <a:gd name="connsiteX3" fmla="*/ 1065513 w 1065513"/>
              <a:gd name="connsiteY3" fmla="*/ 830089 h 1046378"/>
              <a:gd name="connsiteX4" fmla="*/ 858363 w 1065513"/>
              <a:gd name="connsiteY4" fmla="*/ 1046378 h 1046378"/>
              <a:gd name="connsiteX5" fmla="*/ 17732 w 1065513"/>
              <a:gd name="connsiteY5" fmla="*/ 1046378 h 1046378"/>
              <a:gd name="connsiteX6" fmla="*/ 0 w 1065513"/>
              <a:gd name="connsiteY6" fmla="*/ 236589 h 1046378"/>
              <a:gd name="connsiteX0" fmla="*/ 6138 w 1071651"/>
              <a:gd name="connsiteY0" fmla="*/ 236589 h 1054330"/>
              <a:gd name="connsiteX1" fmla="*/ 251036 w 1071651"/>
              <a:gd name="connsiteY1" fmla="*/ 0 h 1054330"/>
              <a:gd name="connsiteX2" fmla="*/ 265760 w 1071651"/>
              <a:gd name="connsiteY2" fmla="*/ 799375 h 1054330"/>
              <a:gd name="connsiteX3" fmla="*/ 1071651 w 1071651"/>
              <a:gd name="connsiteY3" fmla="*/ 830089 h 1054330"/>
              <a:gd name="connsiteX4" fmla="*/ 864501 w 1071651"/>
              <a:gd name="connsiteY4" fmla="*/ 1046378 h 1054330"/>
              <a:gd name="connsiteX5" fmla="*/ 15 w 1071651"/>
              <a:gd name="connsiteY5" fmla="*/ 1054330 h 1054330"/>
              <a:gd name="connsiteX6" fmla="*/ 6138 w 1071651"/>
              <a:gd name="connsiteY6" fmla="*/ 236589 h 1054330"/>
              <a:gd name="connsiteX0" fmla="*/ 0 w 1081417"/>
              <a:gd name="connsiteY0" fmla="*/ 252492 h 1054330"/>
              <a:gd name="connsiteX1" fmla="*/ 260802 w 1081417"/>
              <a:gd name="connsiteY1" fmla="*/ 0 h 1054330"/>
              <a:gd name="connsiteX2" fmla="*/ 275526 w 1081417"/>
              <a:gd name="connsiteY2" fmla="*/ 799375 h 1054330"/>
              <a:gd name="connsiteX3" fmla="*/ 1081417 w 1081417"/>
              <a:gd name="connsiteY3" fmla="*/ 830089 h 1054330"/>
              <a:gd name="connsiteX4" fmla="*/ 874267 w 1081417"/>
              <a:gd name="connsiteY4" fmla="*/ 1046378 h 1054330"/>
              <a:gd name="connsiteX5" fmla="*/ 9781 w 1081417"/>
              <a:gd name="connsiteY5" fmla="*/ 1054330 h 1054330"/>
              <a:gd name="connsiteX6" fmla="*/ 0 w 1081417"/>
              <a:gd name="connsiteY6" fmla="*/ 252492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67575 w 1073466"/>
              <a:gd name="connsiteY2" fmla="*/ 799375 h 1054330"/>
              <a:gd name="connsiteX3" fmla="*/ 1073466 w 1073466"/>
              <a:gd name="connsiteY3" fmla="*/ 830089 h 1054330"/>
              <a:gd name="connsiteX4" fmla="*/ 866316 w 1073466"/>
              <a:gd name="connsiteY4" fmla="*/ 1046378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70232"/>
              <a:gd name="connsiteX1" fmla="*/ 252851 w 1073466"/>
              <a:gd name="connsiteY1" fmla="*/ 0 h 1070232"/>
              <a:gd name="connsiteX2" fmla="*/ 267575 w 1073466"/>
              <a:gd name="connsiteY2" fmla="*/ 799375 h 1070232"/>
              <a:gd name="connsiteX3" fmla="*/ 1073466 w 1073466"/>
              <a:gd name="connsiteY3" fmla="*/ 830089 h 1070232"/>
              <a:gd name="connsiteX4" fmla="*/ 898122 w 1073466"/>
              <a:gd name="connsiteY4" fmla="*/ 1070232 h 1070232"/>
              <a:gd name="connsiteX5" fmla="*/ 1830 w 1073466"/>
              <a:gd name="connsiteY5" fmla="*/ 1054330 h 1070232"/>
              <a:gd name="connsiteX6" fmla="*/ 0 w 1073466"/>
              <a:gd name="connsiteY6" fmla="*/ 236589 h 1070232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67575 w 1073466"/>
              <a:gd name="connsiteY2" fmla="*/ 799375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19867 w 1073466"/>
              <a:gd name="connsiteY2" fmla="*/ 831180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51672 w 1073466"/>
              <a:gd name="connsiteY2" fmla="*/ 823228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6629"/>
              <a:gd name="connsiteX1" fmla="*/ 252851 w 1073466"/>
              <a:gd name="connsiteY1" fmla="*/ 0 h 1056629"/>
              <a:gd name="connsiteX2" fmla="*/ 251672 w 1073466"/>
              <a:gd name="connsiteY2" fmla="*/ 823228 h 1056629"/>
              <a:gd name="connsiteX3" fmla="*/ 1073466 w 1073466"/>
              <a:gd name="connsiteY3" fmla="*/ 830089 h 1056629"/>
              <a:gd name="connsiteX4" fmla="*/ 842268 w 1073466"/>
              <a:gd name="connsiteY4" fmla="*/ 1056629 h 1056629"/>
              <a:gd name="connsiteX5" fmla="*/ 1830 w 1073466"/>
              <a:gd name="connsiteY5" fmla="*/ 1054330 h 1056629"/>
              <a:gd name="connsiteX6" fmla="*/ 0 w 1073466"/>
              <a:gd name="connsiteY6" fmla="*/ 236589 h 1056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3466" h="1056629">
                <a:moveTo>
                  <a:pt x="0" y="236589"/>
                </a:moveTo>
                <a:lnTo>
                  <a:pt x="252851" y="0"/>
                </a:lnTo>
                <a:lnTo>
                  <a:pt x="251672" y="823228"/>
                </a:lnTo>
                <a:lnTo>
                  <a:pt x="1073466" y="830089"/>
                </a:lnTo>
                <a:lnTo>
                  <a:pt x="842268" y="1056629"/>
                </a:lnTo>
                <a:lnTo>
                  <a:pt x="1830" y="1054330"/>
                </a:lnTo>
                <a:cubicBezTo>
                  <a:pt x="1444" y="793829"/>
                  <a:pt x="386" y="497090"/>
                  <a:pt x="0" y="2365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48" name="L-Shape 41">
            <a:extLst>
              <a:ext uri="{FF2B5EF4-FFF2-40B4-BE49-F238E27FC236}">
                <a16:creationId xmlns:a16="http://schemas.microsoft.com/office/drawing/2014/main" id="{9743EA2F-3D0D-F241-AF4A-6573FEC8E705}"/>
              </a:ext>
            </a:extLst>
          </p:cNvPr>
          <p:cNvSpPr/>
          <p:nvPr userDrawn="1"/>
        </p:nvSpPr>
        <p:spPr>
          <a:xfrm rot="13400852">
            <a:off x="6772102" y="1793999"/>
            <a:ext cx="972661" cy="957450"/>
          </a:xfrm>
          <a:custGeom>
            <a:avLst/>
            <a:gdLst>
              <a:gd name="connsiteX0" fmla="*/ 0 w 840631"/>
              <a:gd name="connsiteY0" fmla="*/ 0 h 893946"/>
              <a:gd name="connsiteX1" fmla="*/ 287445 w 840631"/>
              <a:gd name="connsiteY1" fmla="*/ 0 h 893946"/>
              <a:gd name="connsiteX2" fmla="*/ 287445 w 840631"/>
              <a:gd name="connsiteY2" fmla="*/ 591184 h 893946"/>
              <a:gd name="connsiteX3" fmla="*/ 840631 w 840631"/>
              <a:gd name="connsiteY3" fmla="*/ 591184 h 893946"/>
              <a:gd name="connsiteX4" fmla="*/ 840631 w 840631"/>
              <a:gd name="connsiteY4" fmla="*/ 893946 h 893946"/>
              <a:gd name="connsiteX5" fmla="*/ 0 w 840631"/>
              <a:gd name="connsiteY5" fmla="*/ 893946 h 893946"/>
              <a:gd name="connsiteX6" fmla="*/ 0 w 840631"/>
              <a:gd name="connsiteY6" fmla="*/ 0 h 893946"/>
              <a:gd name="connsiteX0" fmla="*/ 0 w 1047781"/>
              <a:gd name="connsiteY0" fmla="*/ 0 h 893946"/>
              <a:gd name="connsiteX1" fmla="*/ 287445 w 1047781"/>
              <a:gd name="connsiteY1" fmla="*/ 0 h 893946"/>
              <a:gd name="connsiteX2" fmla="*/ 287445 w 1047781"/>
              <a:gd name="connsiteY2" fmla="*/ 591184 h 893946"/>
              <a:gd name="connsiteX3" fmla="*/ 1047781 w 1047781"/>
              <a:gd name="connsiteY3" fmla="*/ 677657 h 893946"/>
              <a:gd name="connsiteX4" fmla="*/ 840631 w 1047781"/>
              <a:gd name="connsiteY4" fmla="*/ 893946 h 893946"/>
              <a:gd name="connsiteX5" fmla="*/ 0 w 1047781"/>
              <a:gd name="connsiteY5" fmla="*/ 893946 h 893946"/>
              <a:gd name="connsiteX6" fmla="*/ 0 w 1047781"/>
              <a:gd name="connsiteY6" fmla="*/ 0 h 893946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287445 w 1047781"/>
              <a:gd name="connsiteY2" fmla="*/ 811199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190885 w 1047781"/>
              <a:gd name="connsiteY2" fmla="*/ 905791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241890 w 1047781"/>
              <a:gd name="connsiteY2" fmla="*/ 866958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8938"/>
              <a:gd name="connsiteY0" fmla="*/ 332457 h 1113961"/>
              <a:gd name="connsiteX1" fmla="*/ 217772 w 1048938"/>
              <a:gd name="connsiteY1" fmla="*/ 0 h 1113961"/>
              <a:gd name="connsiteX2" fmla="*/ 243047 w 1048938"/>
              <a:gd name="connsiteY2" fmla="*/ 866958 h 1113961"/>
              <a:gd name="connsiteX3" fmla="*/ 1048938 w 1048938"/>
              <a:gd name="connsiteY3" fmla="*/ 897672 h 1113961"/>
              <a:gd name="connsiteX4" fmla="*/ 841788 w 1048938"/>
              <a:gd name="connsiteY4" fmla="*/ 1113961 h 1113961"/>
              <a:gd name="connsiteX5" fmla="*/ 1157 w 1048938"/>
              <a:gd name="connsiteY5" fmla="*/ 1113961 h 1113961"/>
              <a:gd name="connsiteX6" fmla="*/ 0 w 1048938"/>
              <a:gd name="connsiteY6" fmla="*/ 332457 h 1113961"/>
              <a:gd name="connsiteX0" fmla="*/ 0 w 1048938"/>
              <a:gd name="connsiteY0" fmla="*/ 197525 h 979029"/>
              <a:gd name="connsiteX1" fmla="*/ 216383 w 1048938"/>
              <a:gd name="connsiteY1" fmla="*/ 0 h 979029"/>
              <a:gd name="connsiteX2" fmla="*/ 243047 w 1048938"/>
              <a:gd name="connsiteY2" fmla="*/ 732026 h 979029"/>
              <a:gd name="connsiteX3" fmla="*/ 1048938 w 1048938"/>
              <a:gd name="connsiteY3" fmla="*/ 762740 h 979029"/>
              <a:gd name="connsiteX4" fmla="*/ 841788 w 1048938"/>
              <a:gd name="connsiteY4" fmla="*/ 979029 h 979029"/>
              <a:gd name="connsiteX5" fmla="*/ 1157 w 1048938"/>
              <a:gd name="connsiteY5" fmla="*/ 979029 h 979029"/>
              <a:gd name="connsiteX6" fmla="*/ 0 w 1048938"/>
              <a:gd name="connsiteY6" fmla="*/ 197525 h 979029"/>
              <a:gd name="connsiteX0" fmla="*/ 0 w 1048938"/>
              <a:gd name="connsiteY0" fmla="*/ 242386 h 1023890"/>
              <a:gd name="connsiteX1" fmla="*/ 228090 w 1048938"/>
              <a:gd name="connsiteY1" fmla="*/ 0 h 1023890"/>
              <a:gd name="connsiteX2" fmla="*/ 243047 w 1048938"/>
              <a:gd name="connsiteY2" fmla="*/ 776887 h 1023890"/>
              <a:gd name="connsiteX3" fmla="*/ 1048938 w 1048938"/>
              <a:gd name="connsiteY3" fmla="*/ 807601 h 1023890"/>
              <a:gd name="connsiteX4" fmla="*/ 841788 w 1048938"/>
              <a:gd name="connsiteY4" fmla="*/ 1023890 h 1023890"/>
              <a:gd name="connsiteX5" fmla="*/ 1157 w 1048938"/>
              <a:gd name="connsiteY5" fmla="*/ 1023890 h 1023890"/>
              <a:gd name="connsiteX6" fmla="*/ 0 w 1048938"/>
              <a:gd name="connsiteY6" fmla="*/ 242386 h 1023890"/>
              <a:gd name="connsiteX0" fmla="*/ 0 w 1065513"/>
              <a:gd name="connsiteY0" fmla="*/ 214101 h 1023890"/>
              <a:gd name="connsiteX1" fmla="*/ 244665 w 1065513"/>
              <a:gd name="connsiteY1" fmla="*/ 0 h 1023890"/>
              <a:gd name="connsiteX2" fmla="*/ 259622 w 1065513"/>
              <a:gd name="connsiteY2" fmla="*/ 776887 h 1023890"/>
              <a:gd name="connsiteX3" fmla="*/ 1065513 w 1065513"/>
              <a:gd name="connsiteY3" fmla="*/ 807601 h 1023890"/>
              <a:gd name="connsiteX4" fmla="*/ 858363 w 1065513"/>
              <a:gd name="connsiteY4" fmla="*/ 1023890 h 1023890"/>
              <a:gd name="connsiteX5" fmla="*/ 17732 w 1065513"/>
              <a:gd name="connsiteY5" fmla="*/ 1023890 h 1023890"/>
              <a:gd name="connsiteX6" fmla="*/ 0 w 1065513"/>
              <a:gd name="connsiteY6" fmla="*/ 214101 h 1023890"/>
              <a:gd name="connsiteX0" fmla="*/ 0 w 1065513"/>
              <a:gd name="connsiteY0" fmla="*/ 314605 h 1124394"/>
              <a:gd name="connsiteX1" fmla="*/ 313173 w 1065513"/>
              <a:gd name="connsiteY1" fmla="*/ 0 h 1124394"/>
              <a:gd name="connsiteX2" fmla="*/ 259622 w 1065513"/>
              <a:gd name="connsiteY2" fmla="*/ 877391 h 1124394"/>
              <a:gd name="connsiteX3" fmla="*/ 1065513 w 1065513"/>
              <a:gd name="connsiteY3" fmla="*/ 908105 h 1124394"/>
              <a:gd name="connsiteX4" fmla="*/ 858363 w 1065513"/>
              <a:gd name="connsiteY4" fmla="*/ 1124394 h 1124394"/>
              <a:gd name="connsiteX5" fmla="*/ 17732 w 1065513"/>
              <a:gd name="connsiteY5" fmla="*/ 1124394 h 1124394"/>
              <a:gd name="connsiteX6" fmla="*/ 0 w 1065513"/>
              <a:gd name="connsiteY6" fmla="*/ 314605 h 1124394"/>
              <a:gd name="connsiteX0" fmla="*/ 0 w 1065513"/>
              <a:gd name="connsiteY0" fmla="*/ 275539 h 1085328"/>
              <a:gd name="connsiteX1" fmla="*/ 284658 w 1065513"/>
              <a:gd name="connsiteY1" fmla="*/ 0 h 1085328"/>
              <a:gd name="connsiteX2" fmla="*/ 259622 w 1065513"/>
              <a:gd name="connsiteY2" fmla="*/ 838325 h 1085328"/>
              <a:gd name="connsiteX3" fmla="*/ 1065513 w 1065513"/>
              <a:gd name="connsiteY3" fmla="*/ 869039 h 1085328"/>
              <a:gd name="connsiteX4" fmla="*/ 858363 w 1065513"/>
              <a:gd name="connsiteY4" fmla="*/ 1085328 h 1085328"/>
              <a:gd name="connsiteX5" fmla="*/ 17732 w 1065513"/>
              <a:gd name="connsiteY5" fmla="*/ 1085328 h 1085328"/>
              <a:gd name="connsiteX6" fmla="*/ 0 w 1065513"/>
              <a:gd name="connsiteY6" fmla="*/ 275539 h 1085328"/>
              <a:gd name="connsiteX0" fmla="*/ 0 w 1065513"/>
              <a:gd name="connsiteY0" fmla="*/ 236589 h 1046378"/>
              <a:gd name="connsiteX1" fmla="*/ 244898 w 1065513"/>
              <a:gd name="connsiteY1" fmla="*/ 0 h 1046378"/>
              <a:gd name="connsiteX2" fmla="*/ 259622 w 1065513"/>
              <a:gd name="connsiteY2" fmla="*/ 799375 h 1046378"/>
              <a:gd name="connsiteX3" fmla="*/ 1065513 w 1065513"/>
              <a:gd name="connsiteY3" fmla="*/ 830089 h 1046378"/>
              <a:gd name="connsiteX4" fmla="*/ 858363 w 1065513"/>
              <a:gd name="connsiteY4" fmla="*/ 1046378 h 1046378"/>
              <a:gd name="connsiteX5" fmla="*/ 17732 w 1065513"/>
              <a:gd name="connsiteY5" fmla="*/ 1046378 h 1046378"/>
              <a:gd name="connsiteX6" fmla="*/ 0 w 1065513"/>
              <a:gd name="connsiteY6" fmla="*/ 236589 h 1046378"/>
              <a:gd name="connsiteX0" fmla="*/ 6138 w 1071651"/>
              <a:gd name="connsiteY0" fmla="*/ 236589 h 1054330"/>
              <a:gd name="connsiteX1" fmla="*/ 251036 w 1071651"/>
              <a:gd name="connsiteY1" fmla="*/ 0 h 1054330"/>
              <a:gd name="connsiteX2" fmla="*/ 265760 w 1071651"/>
              <a:gd name="connsiteY2" fmla="*/ 799375 h 1054330"/>
              <a:gd name="connsiteX3" fmla="*/ 1071651 w 1071651"/>
              <a:gd name="connsiteY3" fmla="*/ 830089 h 1054330"/>
              <a:gd name="connsiteX4" fmla="*/ 864501 w 1071651"/>
              <a:gd name="connsiteY4" fmla="*/ 1046378 h 1054330"/>
              <a:gd name="connsiteX5" fmla="*/ 15 w 1071651"/>
              <a:gd name="connsiteY5" fmla="*/ 1054330 h 1054330"/>
              <a:gd name="connsiteX6" fmla="*/ 6138 w 1071651"/>
              <a:gd name="connsiteY6" fmla="*/ 236589 h 1054330"/>
              <a:gd name="connsiteX0" fmla="*/ 0 w 1081417"/>
              <a:gd name="connsiteY0" fmla="*/ 252492 h 1054330"/>
              <a:gd name="connsiteX1" fmla="*/ 260802 w 1081417"/>
              <a:gd name="connsiteY1" fmla="*/ 0 h 1054330"/>
              <a:gd name="connsiteX2" fmla="*/ 275526 w 1081417"/>
              <a:gd name="connsiteY2" fmla="*/ 799375 h 1054330"/>
              <a:gd name="connsiteX3" fmla="*/ 1081417 w 1081417"/>
              <a:gd name="connsiteY3" fmla="*/ 830089 h 1054330"/>
              <a:gd name="connsiteX4" fmla="*/ 874267 w 1081417"/>
              <a:gd name="connsiteY4" fmla="*/ 1046378 h 1054330"/>
              <a:gd name="connsiteX5" fmla="*/ 9781 w 1081417"/>
              <a:gd name="connsiteY5" fmla="*/ 1054330 h 1054330"/>
              <a:gd name="connsiteX6" fmla="*/ 0 w 1081417"/>
              <a:gd name="connsiteY6" fmla="*/ 252492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67575 w 1073466"/>
              <a:gd name="connsiteY2" fmla="*/ 799375 h 1054330"/>
              <a:gd name="connsiteX3" fmla="*/ 1073466 w 1073466"/>
              <a:gd name="connsiteY3" fmla="*/ 830089 h 1054330"/>
              <a:gd name="connsiteX4" fmla="*/ 866316 w 1073466"/>
              <a:gd name="connsiteY4" fmla="*/ 1046378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70232"/>
              <a:gd name="connsiteX1" fmla="*/ 252851 w 1073466"/>
              <a:gd name="connsiteY1" fmla="*/ 0 h 1070232"/>
              <a:gd name="connsiteX2" fmla="*/ 267575 w 1073466"/>
              <a:gd name="connsiteY2" fmla="*/ 799375 h 1070232"/>
              <a:gd name="connsiteX3" fmla="*/ 1073466 w 1073466"/>
              <a:gd name="connsiteY3" fmla="*/ 830089 h 1070232"/>
              <a:gd name="connsiteX4" fmla="*/ 898122 w 1073466"/>
              <a:gd name="connsiteY4" fmla="*/ 1070232 h 1070232"/>
              <a:gd name="connsiteX5" fmla="*/ 1830 w 1073466"/>
              <a:gd name="connsiteY5" fmla="*/ 1054330 h 1070232"/>
              <a:gd name="connsiteX6" fmla="*/ 0 w 1073466"/>
              <a:gd name="connsiteY6" fmla="*/ 236589 h 1070232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67575 w 1073466"/>
              <a:gd name="connsiteY2" fmla="*/ 799375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19867 w 1073466"/>
              <a:gd name="connsiteY2" fmla="*/ 831180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51672 w 1073466"/>
              <a:gd name="connsiteY2" fmla="*/ 823228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6629"/>
              <a:gd name="connsiteX1" fmla="*/ 252851 w 1073466"/>
              <a:gd name="connsiteY1" fmla="*/ 0 h 1056629"/>
              <a:gd name="connsiteX2" fmla="*/ 251672 w 1073466"/>
              <a:gd name="connsiteY2" fmla="*/ 823228 h 1056629"/>
              <a:gd name="connsiteX3" fmla="*/ 1073466 w 1073466"/>
              <a:gd name="connsiteY3" fmla="*/ 830089 h 1056629"/>
              <a:gd name="connsiteX4" fmla="*/ 842268 w 1073466"/>
              <a:gd name="connsiteY4" fmla="*/ 1056629 h 1056629"/>
              <a:gd name="connsiteX5" fmla="*/ 1830 w 1073466"/>
              <a:gd name="connsiteY5" fmla="*/ 1054330 h 1056629"/>
              <a:gd name="connsiteX6" fmla="*/ 0 w 1073466"/>
              <a:gd name="connsiteY6" fmla="*/ 236589 h 1056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3466" h="1056629">
                <a:moveTo>
                  <a:pt x="0" y="236589"/>
                </a:moveTo>
                <a:lnTo>
                  <a:pt x="252851" y="0"/>
                </a:lnTo>
                <a:lnTo>
                  <a:pt x="251672" y="823228"/>
                </a:lnTo>
                <a:lnTo>
                  <a:pt x="1073466" y="830089"/>
                </a:lnTo>
                <a:lnTo>
                  <a:pt x="842268" y="1056629"/>
                </a:lnTo>
                <a:lnTo>
                  <a:pt x="1830" y="1054330"/>
                </a:lnTo>
                <a:cubicBezTo>
                  <a:pt x="1444" y="793829"/>
                  <a:pt x="386" y="497090"/>
                  <a:pt x="0" y="2365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49" name="Text Placeholder 2">
            <a:extLst>
              <a:ext uri="{FF2B5EF4-FFF2-40B4-BE49-F238E27FC236}">
                <a16:creationId xmlns:a16="http://schemas.microsoft.com/office/drawing/2014/main" id="{1AE55B97-1F63-874B-9129-D05D99C44BCC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4560724" y="3729690"/>
            <a:ext cx="314187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3200" b="1" i="0" u="none">
                <a:solidFill>
                  <a:schemeClr val="accent1"/>
                </a:solidFill>
                <a:latin typeface="Sizmo Pro Demibold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50" name="Text Placeholder 3">
            <a:extLst>
              <a:ext uri="{FF2B5EF4-FFF2-40B4-BE49-F238E27FC236}">
                <a16:creationId xmlns:a16="http://schemas.microsoft.com/office/drawing/2014/main" id="{E4D1FD0A-C063-9542-9409-55D174C634A0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4560723" y="4561591"/>
            <a:ext cx="3141879" cy="200118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09BBF6AF-3EA9-B744-8C45-94CC319B3E8B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7760666" y="3729690"/>
            <a:ext cx="314187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3200" b="1" i="0" u="none">
                <a:solidFill>
                  <a:schemeClr val="accent1"/>
                </a:solidFill>
                <a:latin typeface="Sizmo Pro Demibold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1B78512A-24D3-3540-8C09-96EEF0561203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7760665" y="4561591"/>
            <a:ext cx="3141879" cy="200118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8E1C5665-D8F7-8B40-A5C2-48E337071DB3}"/>
              </a:ext>
            </a:extLst>
          </p:cNvPr>
          <p:cNvCxnSpPr/>
          <p:nvPr userDrawn="1"/>
        </p:nvCxnSpPr>
        <p:spPr>
          <a:xfrm>
            <a:off x="1792581" y="4424516"/>
            <a:ext cx="24738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B9A7050-FB9B-5645-9B49-9C7A6E05854B}"/>
              </a:ext>
            </a:extLst>
          </p:cNvPr>
          <p:cNvCxnSpPr/>
          <p:nvPr userDrawn="1"/>
        </p:nvCxnSpPr>
        <p:spPr>
          <a:xfrm>
            <a:off x="4867627" y="4424516"/>
            <a:ext cx="24738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F6F6E793-1E98-3E46-B072-D9A054026F4A}"/>
              </a:ext>
            </a:extLst>
          </p:cNvPr>
          <p:cNvCxnSpPr/>
          <p:nvPr userDrawn="1"/>
        </p:nvCxnSpPr>
        <p:spPr>
          <a:xfrm>
            <a:off x="8178003" y="4424516"/>
            <a:ext cx="24738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62373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fografiikka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>
            <a:extLst>
              <a:ext uri="{FF2B5EF4-FFF2-40B4-BE49-F238E27FC236}">
                <a16:creationId xmlns:a16="http://schemas.microsoft.com/office/drawing/2014/main" id="{A0F5D6D0-00BD-E249-8BEE-8A807450944D}"/>
              </a:ext>
            </a:extLst>
          </p:cNvPr>
          <p:cNvSpPr/>
          <p:nvPr userDrawn="1"/>
        </p:nvSpPr>
        <p:spPr>
          <a:xfrm>
            <a:off x="2162258" y="1543647"/>
            <a:ext cx="1411036" cy="141103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5F70107-D32F-2043-B481-E486A6F1D415}"/>
              </a:ext>
            </a:extLst>
          </p:cNvPr>
          <p:cNvCxnSpPr/>
          <p:nvPr userDrawn="1"/>
        </p:nvCxnSpPr>
        <p:spPr>
          <a:xfrm>
            <a:off x="1792581" y="3356811"/>
            <a:ext cx="864677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L-Shape 41">
            <a:extLst>
              <a:ext uri="{FF2B5EF4-FFF2-40B4-BE49-F238E27FC236}">
                <a16:creationId xmlns:a16="http://schemas.microsoft.com/office/drawing/2014/main" id="{61011D26-569F-1C46-8C7F-F3C09C91D492}"/>
              </a:ext>
            </a:extLst>
          </p:cNvPr>
          <p:cNvSpPr/>
          <p:nvPr userDrawn="1"/>
        </p:nvSpPr>
        <p:spPr>
          <a:xfrm rot="13400852">
            <a:off x="3699027" y="1867993"/>
            <a:ext cx="972661" cy="957450"/>
          </a:xfrm>
          <a:custGeom>
            <a:avLst/>
            <a:gdLst>
              <a:gd name="connsiteX0" fmla="*/ 0 w 840631"/>
              <a:gd name="connsiteY0" fmla="*/ 0 h 893946"/>
              <a:gd name="connsiteX1" fmla="*/ 287445 w 840631"/>
              <a:gd name="connsiteY1" fmla="*/ 0 h 893946"/>
              <a:gd name="connsiteX2" fmla="*/ 287445 w 840631"/>
              <a:gd name="connsiteY2" fmla="*/ 591184 h 893946"/>
              <a:gd name="connsiteX3" fmla="*/ 840631 w 840631"/>
              <a:gd name="connsiteY3" fmla="*/ 591184 h 893946"/>
              <a:gd name="connsiteX4" fmla="*/ 840631 w 840631"/>
              <a:gd name="connsiteY4" fmla="*/ 893946 h 893946"/>
              <a:gd name="connsiteX5" fmla="*/ 0 w 840631"/>
              <a:gd name="connsiteY5" fmla="*/ 893946 h 893946"/>
              <a:gd name="connsiteX6" fmla="*/ 0 w 840631"/>
              <a:gd name="connsiteY6" fmla="*/ 0 h 893946"/>
              <a:gd name="connsiteX0" fmla="*/ 0 w 1047781"/>
              <a:gd name="connsiteY0" fmla="*/ 0 h 893946"/>
              <a:gd name="connsiteX1" fmla="*/ 287445 w 1047781"/>
              <a:gd name="connsiteY1" fmla="*/ 0 h 893946"/>
              <a:gd name="connsiteX2" fmla="*/ 287445 w 1047781"/>
              <a:gd name="connsiteY2" fmla="*/ 591184 h 893946"/>
              <a:gd name="connsiteX3" fmla="*/ 1047781 w 1047781"/>
              <a:gd name="connsiteY3" fmla="*/ 677657 h 893946"/>
              <a:gd name="connsiteX4" fmla="*/ 840631 w 1047781"/>
              <a:gd name="connsiteY4" fmla="*/ 893946 h 893946"/>
              <a:gd name="connsiteX5" fmla="*/ 0 w 1047781"/>
              <a:gd name="connsiteY5" fmla="*/ 893946 h 893946"/>
              <a:gd name="connsiteX6" fmla="*/ 0 w 1047781"/>
              <a:gd name="connsiteY6" fmla="*/ 0 h 893946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287445 w 1047781"/>
              <a:gd name="connsiteY2" fmla="*/ 811199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190885 w 1047781"/>
              <a:gd name="connsiteY2" fmla="*/ 905791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241890 w 1047781"/>
              <a:gd name="connsiteY2" fmla="*/ 866958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8938"/>
              <a:gd name="connsiteY0" fmla="*/ 332457 h 1113961"/>
              <a:gd name="connsiteX1" fmla="*/ 217772 w 1048938"/>
              <a:gd name="connsiteY1" fmla="*/ 0 h 1113961"/>
              <a:gd name="connsiteX2" fmla="*/ 243047 w 1048938"/>
              <a:gd name="connsiteY2" fmla="*/ 866958 h 1113961"/>
              <a:gd name="connsiteX3" fmla="*/ 1048938 w 1048938"/>
              <a:gd name="connsiteY3" fmla="*/ 897672 h 1113961"/>
              <a:gd name="connsiteX4" fmla="*/ 841788 w 1048938"/>
              <a:gd name="connsiteY4" fmla="*/ 1113961 h 1113961"/>
              <a:gd name="connsiteX5" fmla="*/ 1157 w 1048938"/>
              <a:gd name="connsiteY5" fmla="*/ 1113961 h 1113961"/>
              <a:gd name="connsiteX6" fmla="*/ 0 w 1048938"/>
              <a:gd name="connsiteY6" fmla="*/ 332457 h 1113961"/>
              <a:gd name="connsiteX0" fmla="*/ 0 w 1048938"/>
              <a:gd name="connsiteY0" fmla="*/ 197525 h 979029"/>
              <a:gd name="connsiteX1" fmla="*/ 216383 w 1048938"/>
              <a:gd name="connsiteY1" fmla="*/ 0 h 979029"/>
              <a:gd name="connsiteX2" fmla="*/ 243047 w 1048938"/>
              <a:gd name="connsiteY2" fmla="*/ 732026 h 979029"/>
              <a:gd name="connsiteX3" fmla="*/ 1048938 w 1048938"/>
              <a:gd name="connsiteY3" fmla="*/ 762740 h 979029"/>
              <a:gd name="connsiteX4" fmla="*/ 841788 w 1048938"/>
              <a:gd name="connsiteY4" fmla="*/ 979029 h 979029"/>
              <a:gd name="connsiteX5" fmla="*/ 1157 w 1048938"/>
              <a:gd name="connsiteY5" fmla="*/ 979029 h 979029"/>
              <a:gd name="connsiteX6" fmla="*/ 0 w 1048938"/>
              <a:gd name="connsiteY6" fmla="*/ 197525 h 979029"/>
              <a:gd name="connsiteX0" fmla="*/ 0 w 1048938"/>
              <a:gd name="connsiteY0" fmla="*/ 242386 h 1023890"/>
              <a:gd name="connsiteX1" fmla="*/ 228090 w 1048938"/>
              <a:gd name="connsiteY1" fmla="*/ 0 h 1023890"/>
              <a:gd name="connsiteX2" fmla="*/ 243047 w 1048938"/>
              <a:gd name="connsiteY2" fmla="*/ 776887 h 1023890"/>
              <a:gd name="connsiteX3" fmla="*/ 1048938 w 1048938"/>
              <a:gd name="connsiteY3" fmla="*/ 807601 h 1023890"/>
              <a:gd name="connsiteX4" fmla="*/ 841788 w 1048938"/>
              <a:gd name="connsiteY4" fmla="*/ 1023890 h 1023890"/>
              <a:gd name="connsiteX5" fmla="*/ 1157 w 1048938"/>
              <a:gd name="connsiteY5" fmla="*/ 1023890 h 1023890"/>
              <a:gd name="connsiteX6" fmla="*/ 0 w 1048938"/>
              <a:gd name="connsiteY6" fmla="*/ 242386 h 1023890"/>
              <a:gd name="connsiteX0" fmla="*/ 0 w 1065513"/>
              <a:gd name="connsiteY0" fmla="*/ 214101 h 1023890"/>
              <a:gd name="connsiteX1" fmla="*/ 244665 w 1065513"/>
              <a:gd name="connsiteY1" fmla="*/ 0 h 1023890"/>
              <a:gd name="connsiteX2" fmla="*/ 259622 w 1065513"/>
              <a:gd name="connsiteY2" fmla="*/ 776887 h 1023890"/>
              <a:gd name="connsiteX3" fmla="*/ 1065513 w 1065513"/>
              <a:gd name="connsiteY3" fmla="*/ 807601 h 1023890"/>
              <a:gd name="connsiteX4" fmla="*/ 858363 w 1065513"/>
              <a:gd name="connsiteY4" fmla="*/ 1023890 h 1023890"/>
              <a:gd name="connsiteX5" fmla="*/ 17732 w 1065513"/>
              <a:gd name="connsiteY5" fmla="*/ 1023890 h 1023890"/>
              <a:gd name="connsiteX6" fmla="*/ 0 w 1065513"/>
              <a:gd name="connsiteY6" fmla="*/ 214101 h 1023890"/>
              <a:gd name="connsiteX0" fmla="*/ 0 w 1065513"/>
              <a:gd name="connsiteY0" fmla="*/ 314605 h 1124394"/>
              <a:gd name="connsiteX1" fmla="*/ 313173 w 1065513"/>
              <a:gd name="connsiteY1" fmla="*/ 0 h 1124394"/>
              <a:gd name="connsiteX2" fmla="*/ 259622 w 1065513"/>
              <a:gd name="connsiteY2" fmla="*/ 877391 h 1124394"/>
              <a:gd name="connsiteX3" fmla="*/ 1065513 w 1065513"/>
              <a:gd name="connsiteY3" fmla="*/ 908105 h 1124394"/>
              <a:gd name="connsiteX4" fmla="*/ 858363 w 1065513"/>
              <a:gd name="connsiteY4" fmla="*/ 1124394 h 1124394"/>
              <a:gd name="connsiteX5" fmla="*/ 17732 w 1065513"/>
              <a:gd name="connsiteY5" fmla="*/ 1124394 h 1124394"/>
              <a:gd name="connsiteX6" fmla="*/ 0 w 1065513"/>
              <a:gd name="connsiteY6" fmla="*/ 314605 h 1124394"/>
              <a:gd name="connsiteX0" fmla="*/ 0 w 1065513"/>
              <a:gd name="connsiteY0" fmla="*/ 275539 h 1085328"/>
              <a:gd name="connsiteX1" fmla="*/ 284658 w 1065513"/>
              <a:gd name="connsiteY1" fmla="*/ 0 h 1085328"/>
              <a:gd name="connsiteX2" fmla="*/ 259622 w 1065513"/>
              <a:gd name="connsiteY2" fmla="*/ 838325 h 1085328"/>
              <a:gd name="connsiteX3" fmla="*/ 1065513 w 1065513"/>
              <a:gd name="connsiteY3" fmla="*/ 869039 h 1085328"/>
              <a:gd name="connsiteX4" fmla="*/ 858363 w 1065513"/>
              <a:gd name="connsiteY4" fmla="*/ 1085328 h 1085328"/>
              <a:gd name="connsiteX5" fmla="*/ 17732 w 1065513"/>
              <a:gd name="connsiteY5" fmla="*/ 1085328 h 1085328"/>
              <a:gd name="connsiteX6" fmla="*/ 0 w 1065513"/>
              <a:gd name="connsiteY6" fmla="*/ 275539 h 1085328"/>
              <a:gd name="connsiteX0" fmla="*/ 0 w 1065513"/>
              <a:gd name="connsiteY0" fmla="*/ 236589 h 1046378"/>
              <a:gd name="connsiteX1" fmla="*/ 244898 w 1065513"/>
              <a:gd name="connsiteY1" fmla="*/ 0 h 1046378"/>
              <a:gd name="connsiteX2" fmla="*/ 259622 w 1065513"/>
              <a:gd name="connsiteY2" fmla="*/ 799375 h 1046378"/>
              <a:gd name="connsiteX3" fmla="*/ 1065513 w 1065513"/>
              <a:gd name="connsiteY3" fmla="*/ 830089 h 1046378"/>
              <a:gd name="connsiteX4" fmla="*/ 858363 w 1065513"/>
              <a:gd name="connsiteY4" fmla="*/ 1046378 h 1046378"/>
              <a:gd name="connsiteX5" fmla="*/ 17732 w 1065513"/>
              <a:gd name="connsiteY5" fmla="*/ 1046378 h 1046378"/>
              <a:gd name="connsiteX6" fmla="*/ 0 w 1065513"/>
              <a:gd name="connsiteY6" fmla="*/ 236589 h 1046378"/>
              <a:gd name="connsiteX0" fmla="*/ 6138 w 1071651"/>
              <a:gd name="connsiteY0" fmla="*/ 236589 h 1054330"/>
              <a:gd name="connsiteX1" fmla="*/ 251036 w 1071651"/>
              <a:gd name="connsiteY1" fmla="*/ 0 h 1054330"/>
              <a:gd name="connsiteX2" fmla="*/ 265760 w 1071651"/>
              <a:gd name="connsiteY2" fmla="*/ 799375 h 1054330"/>
              <a:gd name="connsiteX3" fmla="*/ 1071651 w 1071651"/>
              <a:gd name="connsiteY3" fmla="*/ 830089 h 1054330"/>
              <a:gd name="connsiteX4" fmla="*/ 864501 w 1071651"/>
              <a:gd name="connsiteY4" fmla="*/ 1046378 h 1054330"/>
              <a:gd name="connsiteX5" fmla="*/ 15 w 1071651"/>
              <a:gd name="connsiteY5" fmla="*/ 1054330 h 1054330"/>
              <a:gd name="connsiteX6" fmla="*/ 6138 w 1071651"/>
              <a:gd name="connsiteY6" fmla="*/ 236589 h 1054330"/>
              <a:gd name="connsiteX0" fmla="*/ 0 w 1081417"/>
              <a:gd name="connsiteY0" fmla="*/ 252492 h 1054330"/>
              <a:gd name="connsiteX1" fmla="*/ 260802 w 1081417"/>
              <a:gd name="connsiteY1" fmla="*/ 0 h 1054330"/>
              <a:gd name="connsiteX2" fmla="*/ 275526 w 1081417"/>
              <a:gd name="connsiteY2" fmla="*/ 799375 h 1054330"/>
              <a:gd name="connsiteX3" fmla="*/ 1081417 w 1081417"/>
              <a:gd name="connsiteY3" fmla="*/ 830089 h 1054330"/>
              <a:gd name="connsiteX4" fmla="*/ 874267 w 1081417"/>
              <a:gd name="connsiteY4" fmla="*/ 1046378 h 1054330"/>
              <a:gd name="connsiteX5" fmla="*/ 9781 w 1081417"/>
              <a:gd name="connsiteY5" fmla="*/ 1054330 h 1054330"/>
              <a:gd name="connsiteX6" fmla="*/ 0 w 1081417"/>
              <a:gd name="connsiteY6" fmla="*/ 252492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67575 w 1073466"/>
              <a:gd name="connsiteY2" fmla="*/ 799375 h 1054330"/>
              <a:gd name="connsiteX3" fmla="*/ 1073466 w 1073466"/>
              <a:gd name="connsiteY3" fmla="*/ 830089 h 1054330"/>
              <a:gd name="connsiteX4" fmla="*/ 866316 w 1073466"/>
              <a:gd name="connsiteY4" fmla="*/ 1046378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70232"/>
              <a:gd name="connsiteX1" fmla="*/ 252851 w 1073466"/>
              <a:gd name="connsiteY1" fmla="*/ 0 h 1070232"/>
              <a:gd name="connsiteX2" fmla="*/ 267575 w 1073466"/>
              <a:gd name="connsiteY2" fmla="*/ 799375 h 1070232"/>
              <a:gd name="connsiteX3" fmla="*/ 1073466 w 1073466"/>
              <a:gd name="connsiteY3" fmla="*/ 830089 h 1070232"/>
              <a:gd name="connsiteX4" fmla="*/ 898122 w 1073466"/>
              <a:gd name="connsiteY4" fmla="*/ 1070232 h 1070232"/>
              <a:gd name="connsiteX5" fmla="*/ 1830 w 1073466"/>
              <a:gd name="connsiteY5" fmla="*/ 1054330 h 1070232"/>
              <a:gd name="connsiteX6" fmla="*/ 0 w 1073466"/>
              <a:gd name="connsiteY6" fmla="*/ 236589 h 1070232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67575 w 1073466"/>
              <a:gd name="connsiteY2" fmla="*/ 799375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19867 w 1073466"/>
              <a:gd name="connsiteY2" fmla="*/ 831180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51672 w 1073466"/>
              <a:gd name="connsiteY2" fmla="*/ 823228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6629"/>
              <a:gd name="connsiteX1" fmla="*/ 252851 w 1073466"/>
              <a:gd name="connsiteY1" fmla="*/ 0 h 1056629"/>
              <a:gd name="connsiteX2" fmla="*/ 251672 w 1073466"/>
              <a:gd name="connsiteY2" fmla="*/ 823228 h 1056629"/>
              <a:gd name="connsiteX3" fmla="*/ 1073466 w 1073466"/>
              <a:gd name="connsiteY3" fmla="*/ 830089 h 1056629"/>
              <a:gd name="connsiteX4" fmla="*/ 842268 w 1073466"/>
              <a:gd name="connsiteY4" fmla="*/ 1056629 h 1056629"/>
              <a:gd name="connsiteX5" fmla="*/ 1830 w 1073466"/>
              <a:gd name="connsiteY5" fmla="*/ 1054330 h 1056629"/>
              <a:gd name="connsiteX6" fmla="*/ 0 w 1073466"/>
              <a:gd name="connsiteY6" fmla="*/ 236589 h 1056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3466" h="1056629">
                <a:moveTo>
                  <a:pt x="0" y="236589"/>
                </a:moveTo>
                <a:lnTo>
                  <a:pt x="252851" y="0"/>
                </a:lnTo>
                <a:lnTo>
                  <a:pt x="251672" y="823228"/>
                </a:lnTo>
                <a:lnTo>
                  <a:pt x="1073466" y="830089"/>
                </a:lnTo>
                <a:lnTo>
                  <a:pt x="842268" y="1056629"/>
                </a:lnTo>
                <a:lnTo>
                  <a:pt x="1830" y="1054330"/>
                </a:lnTo>
                <a:cubicBezTo>
                  <a:pt x="1444" y="793829"/>
                  <a:pt x="386" y="497090"/>
                  <a:pt x="0" y="2365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48" name="L-Shape 41">
            <a:extLst>
              <a:ext uri="{FF2B5EF4-FFF2-40B4-BE49-F238E27FC236}">
                <a16:creationId xmlns:a16="http://schemas.microsoft.com/office/drawing/2014/main" id="{9743EA2F-3D0D-F241-AF4A-6573FEC8E705}"/>
              </a:ext>
            </a:extLst>
          </p:cNvPr>
          <p:cNvSpPr/>
          <p:nvPr userDrawn="1"/>
        </p:nvSpPr>
        <p:spPr>
          <a:xfrm rot="13400852">
            <a:off x="6772102" y="1793999"/>
            <a:ext cx="972661" cy="957450"/>
          </a:xfrm>
          <a:custGeom>
            <a:avLst/>
            <a:gdLst>
              <a:gd name="connsiteX0" fmla="*/ 0 w 840631"/>
              <a:gd name="connsiteY0" fmla="*/ 0 h 893946"/>
              <a:gd name="connsiteX1" fmla="*/ 287445 w 840631"/>
              <a:gd name="connsiteY1" fmla="*/ 0 h 893946"/>
              <a:gd name="connsiteX2" fmla="*/ 287445 w 840631"/>
              <a:gd name="connsiteY2" fmla="*/ 591184 h 893946"/>
              <a:gd name="connsiteX3" fmla="*/ 840631 w 840631"/>
              <a:gd name="connsiteY3" fmla="*/ 591184 h 893946"/>
              <a:gd name="connsiteX4" fmla="*/ 840631 w 840631"/>
              <a:gd name="connsiteY4" fmla="*/ 893946 h 893946"/>
              <a:gd name="connsiteX5" fmla="*/ 0 w 840631"/>
              <a:gd name="connsiteY5" fmla="*/ 893946 h 893946"/>
              <a:gd name="connsiteX6" fmla="*/ 0 w 840631"/>
              <a:gd name="connsiteY6" fmla="*/ 0 h 893946"/>
              <a:gd name="connsiteX0" fmla="*/ 0 w 1047781"/>
              <a:gd name="connsiteY0" fmla="*/ 0 h 893946"/>
              <a:gd name="connsiteX1" fmla="*/ 287445 w 1047781"/>
              <a:gd name="connsiteY1" fmla="*/ 0 h 893946"/>
              <a:gd name="connsiteX2" fmla="*/ 287445 w 1047781"/>
              <a:gd name="connsiteY2" fmla="*/ 591184 h 893946"/>
              <a:gd name="connsiteX3" fmla="*/ 1047781 w 1047781"/>
              <a:gd name="connsiteY3" fmla="*/ 677657 h 893946"/>
              <a:gd name="connsiteX4" fmla="*/ 840631 w 1047781"/>
              <a:gd name="connsiteY4" fmla="*/ 893946 h 893946"/>
              <a:gd name="connsiteX5" fmla="*/ 0 w 1047781"/>
              <a:gd name="connsiteY5" fmla="*/ 893946 h 893946"/>
              <a:gd name="connsiteX6" fmla="*/ 0 w 1047781"/>
              <a:gd name="connsiteY6" fmla="*/ 0 h 893946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287445 w 1047781"/>
              <a:gd name="connsiteY2" fmla="*/ 811199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190885 w 1047781"/>
              <a:gd name="connsiteY2" fmla="*/ 905791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7781"/>
              <a:gd name="connsiteY0" fmla="*/ 220015 h 1113961"/>
              <a:gd name="connsiteX1" fmla="*/ 216615 w 1047781"/>
              <a:gd name="connsiteY1" fmla="*/ 0 h 1113961"/>
              <a:gd name="connsiteX2" fmla="*/ 241890 w 1047781"/>
              <a:gd name="connsiteY2" fmla="*/ 866958 h 1113961"/>
              <a:gd name="connsiteX3" fmla="*/ 1047781 w 1047781"/>
              <a:gd name="connsiteY3" fmla="*/ 897672 h 1113961"/>
              <a:gd name="connsiteX4" fmla="*/ 840631 w 1047781"/>
              <a:gd name="connsiteY4" fmla="*/ 1113961 h 1113961"/>
              <a:gd name="connsiteX5" fmla="*/ 0 w 1047781"/>
              <a:gd name="connsiteY5" fmla="*/ 1113961 h 1113961"/>
              <a:gd name="connsiteX6" fmla="*/ 0 w 1047781"/>
              <a:gd name="connsiteY6" fmla="*/ 220015 h 1113961"/>
              <a:gd name="connsiteX0" fmla="*/ 0 w 1048938"/>
              <a:gd name="connsiteY0" fmla="*/ 332457 h 1113961"/>
              <a:gd name="connsiteX1" fmla="*/ 217772 w 1048938"/>
              <a:gd name="connsiteY1" fmla="*/ 0 h 1113961"/>
              <a:gd name="connsiteX2" fmla="*/ 243047 w 1048938"/>
              <a:gd name="connsiteY2" fmla="*/ 866958 h 1113961"/>
              <a:gd name="connsiteX3" fmla="*/ 1048938 w 1048938"/>
              <a:gd name="connsiteY3" fmla="*/ 897672 h 1113961"/>
              <a:gd name="connsiteX4" fmla="*/ 841788 w 1048938"/>
              <a:gd name="connsiteY4" fmla="*/ 1113961 h 1113961"/>
              <a:gd name="connsiteX5" fmla="*/ 1157 w 1048938"/>
              <a:gd name="connsiteY5" fmla="*/ 1113961 h 1113961"/>
              <a:gd name="connsiteX6" fmla="*/ 0 w 1048938"/>
              <a:gd name="connsiteY6" fmla="*/ 332457 h 1113961"/>
              <a:gd name="connsiteX0" fmla="*/ 0 w 1048938"/>
              <a:gd name="connsiteY0" fmla="*/ 197525 h 979029"/>
              <a:gd name="connsiteX1" fmla="*/ 216383 w 1048938"/>
              <a:gd name="connsiteY1" fmla="*/ 0 h 979029"/>
              <a:gd name="connsiteX2" fmla="*/ 243047 w 1048938"/>
              <a:gd name="connsiteY2" fmla="*/ 732026 h 979029"/>
              <a:gd name="connsiteX3" fmla="*/ 1048938 w 1048938"/>
              <a:gd name="connsiteY3" fmla="*/ 762740 h 979029"/>
              <a:gd name="connsiteX4" fmla="*/ 841788 w 1048938"/>
              <a:gd name="connsiteY4" fmla="*/ 979029 h 979029"/>
              <a:gd name="connsiteX5" fmla="*/ 1157 w 1048938"/>
              <a:gd name="connsiteY5" fmla="*/ 979029 h 979029"/>
              <a:gd name="connsiteX6" fmla="*/ 0 w 1048938"/>
              <a:gd name="connsiteY6" fmla="*/ 197525 h 979029"/>
              <a:gd name="connsiteX0" fmla="*/ 0 w 1048938"/>
              <a:gd name="connsiteY0" fmla="*/ 242386 h 1023890"/>
              <a:gd name="connsiteX1" fmla="*/ 228090 w 1048938"/>
              <a:gd name="connsiteY1" fmla="*/ 0 h 1023890"/>
              <a:gd name="connsiteX2" fmla="*/ 243047 w 1048938"/>
              <a:gd name="connsiteY2" fmla="*/ 776887 h 1023890"/>
              <a:gd name="connsiteX3" fmla="*/ 1048938 w 1048938"/>
              <a:gd name="connsiteY3" fmla="*/ 807601 h 1023890"/>
              <a:gd name="connsiteX4" fmla="*/ 841788 w 1048938"/>
              <a:gd name="connsiteY4" fmla="*/ 1023890 h 1023890"/>
              <a:gd name="connsiteX5" fmla="*/ 1157 w 1048938"/>
              <a:gd name="connsiteY5" fmla="*/ 1023890 h 1023890"/>
              <a:gd name="connsiteX6" fmla="*/ 0 w 1048938"/>
              <a:gd name="connsiteY6" fmla="*/ 242386 h 1023890"/>
              <a:gd name="connsiteX0" fmla="*/ 0 w 1065513"/>
              <a:gd name="connsiteY0" fmla="*/ 214101 h 1023890"/>
              <a:gd name="connsiteX1" fmla="*/ 244665 w 1065513"/>
              <a:gd name="connsiteY1" fmla="*/ 0 h 1023890"/>
              <a:gd name="connsiteX2" fmla="*/ 259622 w 1065513"/>
              <a:gd name="connsiteY2" fmla="*/ 776887 h 1023890"/>
              <a:gd name="connsiteX3" fmla="*/ 1065513 w 1065513"/>
              <a:gd name="connsiteY3" fmla="*/ 807601 h 1023890"/>
              <a:gd name="connsiteX4" fmla="*/ 858363 w 1065513"/>
              <a:gd name="connsiteY4" fmla="*/ 1023890 h 1023890"/>
              <a:gd name="connsiteX5" fmla="*/ 17732 w 1065513"/>
              <a:gd name="connsiteY5" fmla="*/ 1023890 h 1023890"/>
              <a:gd name="connsiteX6" fmla="*/ 0 w 1065513"/>
              <a:gd name="connsiteY6" fmla="*/ 214101 h 1023890"/>
              <a:gd name="connsiteX0" fmla="*/ 0 w 1065513"/>
              <a:gd name="connsiteY0" fmla="*/ 314605 h 1124394"/>
              <a:gd name="connsiteX1" fmla="*/ 313173 w 1065513"/>
              <a:gd name="connsiteY1" fmla="*/ 0 h 1124394"/>
              <a:gd name="connsiteX2" fmla="*/ 259622 w 1065513"/>
              <a:gd name="connsiteY2" fmla="*/ 877391 h 1124394"/>
              <a:gd name="connsiteX3" fmla="*/ 1065513 w 1065513"/>
              <a:gd name="connsiteY3" fmla="*/ 908105 h 1124394"/>
              <a:gd name="connsiteX4" fmla="*/ 858363 w 1065513"/>
              <a:gd name="connsiteY4" fmla="*/ 1124394 h 1124394"/>
              <a:gd name="connsiteX5" fmla="*/ 17732 w 1065513"/>
              <a:gd name="connsiteY5" fmla="*/ 1124394 h 1124394"/>
              <a:gd name="connsiteX6" fmla="*/ 0 w 1065513"/>
              <a:gd name="connsiteY6" fmla="*/ 314605 h 1124394"/>
              <a:gd name="connsiteX0" fmla="*/ 0 w 1065513"/>
              <a:gd name="connsiteY0" fmla="*/ 275539 h 1085328"/>
              <a:gd name="connsiteX1" fmla="*/ 284658 w 1065513"/>
              <a:gd name="connsiteY1" fmla="*/ 0 h 1085328"/>
              <a:gd name="connsiteX2" fmla="*/ 259622 w 1065513"/>
              <a:gd name="connsiteY2" fmla="*/ 838325 h 1085328"/>
              <a:gd name="connsiteX3" fmla="*/ 1065513 w 1065513"/>
              <a:gd name="connsiteY3" fmla="*/ 869039 h 1085328"/>
              <a:gd name="connsiteX4" fmla="*/ 858363 w 1065513"/>
              <a:gd name="connsiteY4" fmla="*/ 1085328 h 1085328"/>
              <a:gd name="connsiteX5" fmla="*/ 17732 w 1065513"/>
              <a:gd name="connsiteY5" fmla="*/ 1085328 h 1085328"/>
              <a:gd name="connsiteX6" fmla="*/ 0 w 1065513"/>
              <a:gd name="connsiteY6" fmla="*/ 275539 h 1085328"/>
              <a:gd name="connsiteX0" fmla="*/ 0 w 1065513"/>
              <a:gd name="connsiteY0" fmla="*/ 236589 h 1046378"/>
              <a:gd name="connsiteX1" fmla="*/ 244898 w 1065513"/>
              <a:gd name="connsiteY1" fmla="*/ 0 h 1046378"/>
              <a:gd name="connsiteX2" fmla="*/ 259622 w 1065513"/>
              <a:gd name="connsiteY2" fmla="*/ 799375 h 1046378"/>
              <a:gd name="connsiteX3" fmla="*/ 1065513 w 1065513"/>
              <a:gd name="connsiteY3" fmla="*/ 830089 h 1046378"/>
              <a:gd name="connsiteX4" fmla="*/ 858363 w 1065513"/>
              <a:gd name="connsiteY4" fmla="*/ 1046378 h 1046378"/>
              <a:gd name="connsiteX5" fmla="*/ 17732 w 1065513"/>
              <a:gd name="connsiteY5" fmla="*/ 1046378 h 1046378"/>
              <a:gd name="connsiteX6" fmla="*/ 0 w 1065513"/>
              <a:gd name="connsiteY6" fmla="*/ 236589 h 1046378"/>
              <a:gd name="connsiteX0" fmla="*/ 6138 w 1071651"/>
              <a:gd name="connsiteY0" fmla="*/ 236589 h 1054330"/>
              <a:gd name="connsiteX1" fmla="*/ 251036 w 1071651"/>
              <a:gd name="connsiteY1" fmla="*/ 0 h 1054330"/>
              <a:gd name="connsiteX2" fmla="*/ 265760 w 1071651"/>
              <a:gd name="connsiteY2" fmla="*/ 799375 h 1054330"/>
              <a:gd name="connsiteX3" fmla="*/ 1071651 w 1071651"/>
              <a:gd name="connsiteY3" fmla="*/ 830089 h 1054330"/>
              <a:gd name="connsiteX4" fmla="*/ 864501 w 1071651"/>
              <a:gd name="connsiteY4" fmla="*/ 1046378 h 1054330"/>
              <a:gd name="connsiteX5" fmla="*/ 15 w 1071651"/>
              <a:gd name="connsiteY5" fmla="*/ 1054330 h 1054330"/>
              <a:gd name="connsiteX6" fmla="*/ 6138 w 1071651"/>
              <a:gd name="connsiteY6" fmla="*/ 236589 h 1054330"/>
              <a:gd name="connsiteX0" fmla="*/ 0 w 1081417"/>
              <a:gd name="connsiteY0" fmla="*/ 252492 h 1054330"/>
              <a:gd name="connsiteX1" fmla="*/ 260802 w 1081417"/>
              <a:gd name="connsiteY1" fmla="*/ 0 h 1054330"/>
              <a:gd name="connsiteX2" fmla="*/ 275526 w 1081417"/>
              <a:gd name="connsiteY2" fmla="*/ 799375 h 1054330"/>
              <a:gd name="connsiteX3" fmla="*/ 1081417 w 1081417"/>
              <a:gd name="connsiteY3" fmla="*/ 830089 h 1054330"/>
              <a:gd name="connsiteX4" fmla="*/ 874267 w 1081417"/>
              <a:gd name="connsiteY4" fmla="*/ 1046378 h 1054330"/>
              <a:gd name="connsiteX5" fmla="*/ 9781 w 1081417"/>
              <a:gd name="connsiteY5" fmla="*/ 1054330 h 1054330"/>
              <a:gd name="connsiteX6" fmla="*/ 0 w 1081417"/>
              <a:gd name="connsiteY6" fmla="*/ 252492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67575 w 1073466"/>
              <a:gd name="connsiteY2" fmla="*/ 799375 h 1054330"/>
              <a:gd name="connsiteX3" fmla="*/ 1073466 w 1073466"/>
              <a:gd name="connsiteY3" fmla="*/ 830089 h 1054330"/>
              <a:gd name="connsiteX4" fmla="*/ 866316 w 1073466"/>
              <a:gd name="connsiteY4" fmla="*/ 1046378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70232"/>
              <a:gd name="connsiteX1" fmla="*/ 252851 w 1073466"/>
              <a:gd name="connsiteY1" fmla="*/ 0 h 1070232"/>
              <a:gd name="connsiteX2" fmla="*/ 267575 w 1073466"/>
              <a:gd name="connsiteY2" fmla="*/ 799375 h 1070232"/>
              <a:gd name="connsiteX3" fmla="*/ 1073466 w 1073466"/>
              <a:gd name="connsiteY3" fmla="*/ 830089 h 1070232"/>
              <a:gd name="connsiteX4" fmla="*/ 898122 w 1073466"/>
              <a:gd name="connsiteY4" fmla="*/ 1070232 h 1070232"/>
              <a:gd name="connsiteX5" fmla="*/ 1830 w 1073466"/>
              <a:gd name="connsiteY5" fmla="*/ 1054330 h 1070232"/>
              <a:gd name="connsiteX6" fmla="*/ 0 w 1073466"/>
              <a:gd name="connsiteY6" fmla="*/ 236589 h 1070232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67575 w 1073466"/>
              <a:gd name="connsiteY2" fmla="*/ 799375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19867 w 1073466"/>
              <a:gd name="connsiteY2" fmla="*/ 831180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4330"/>
              <a:gd name="connsiteX1" fmla="*/ 252851 w 1073466"/>
              <a:gd name="connsiteY1" fmla="*/ 0 h 1054330"/>
              <a:gd name="connsiteX2" fmla="*/ 251672 w 1073466"/>
              <a:gd name="connsiteY2" fmla="*/ 823228 h 1054330"/>
              <a:gd name="connsiteX3" fmla="*/ 1073466 w 1073466"/>
              <a:gd name="connsiteY3" fmla="*/ 830089 h 1054330"/>
              <a:gd name="connsiteX4" fmla="*/ 890171 w 1073466"/>
              <a:gd name="connsiteY4" fmla="*/ 1054330 h 1054330"/>
              <a:gd name="connsiteX5" fmla="*/ 1830 w 1073466"/>
              <a:gd name="connsiteY5" fmla="*/ 1054330 h 1054330"/>
              <a:gd name="connsiteX6" fmla="*/ 0 w 1073466"/>
              <a:gd name="connsiteY6" fmla="*/ 236589 h 1054330"/>
              <a:gd name="connsiteX0" fmla="*/ 0 w 1073466"/>
              <a:gd name="connsiteY0" fmla="*/ 236589 h 1056629"/>
              <a:gd name="connsiteX1" fmla="*/ 252851 w 1073466"/>
              <a:gd name="connsiteY1" fmla="*/ 0 h 1056629"/>
              <a:gd name="connsiteX2" fmla="*/ 251672 w 1073466"/>
              <a:gd name="connsiteY2" fmla="*/ 823228 h 1056629"/>
              <a:gd name="connsiteX3" fmla="*/ 1073466 w 1073466"/>
              <a:gd name="connsiteY3" fmla="*/ 830089 h 1056629"/>
              <a:gd name="connsiteX4" fmla="*/ 842268 w 1073466"/>
              <a:gd name="connsiteY4" fmla="*/ 1056629 h 1056629"/>
              <a:gd name="connsiteX5" fmla="*/ 1830 w 1073466"/>
              <a:gd name="connsiteY5" fmla="*/ 1054330 h 1056629"/>
              <a:gd name="connsiteX6" fmla="*/ 0 w 1073466"/>
              <a:gd name="connsiteY6" fmla="*/ 236589 h 1056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3466" h="1056629">
                <a:moveTo>
                  <a:pt x="0" y="236589"/>
                </a:moveTo>
                <a:lnTo>
                  <a:pt x="252851" y="0"/>
                </a:lnTo>
                <a:lnTo>
                  <a:pt x="251672" y="823228"/>
                </a:lnTo>
                <a:lnTo>
                  <a:pt x="1073466" y="830089"/>
                </a:lnTo>
                <a:lnTo>
                  <a:pt x="842268" y="1056629"/>
                </a:lnTo>
                <a:lnTo>
                  <a:pt x="1830" y="1054330"/>
                </a:lnTo>
                <a:cubicBezTo>
                  <a:pt x="1444" y="793829"/>
                  <a:pt x="386" y="497090"/>
                  <a:pt x="0" y="23658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FE0D8B-F1FB-5F49-B44F-80E343E2C647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2534732" y="1910379"/>
            <a:ext cx="666089" cy="67757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dirty="0"/>
              <a:t>IKONI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3435417-F7A6-A34F-998A-0EC76A3D1BA7}"/>
              </a:ext>
            </a:extLst>
          </p:cNvPr>
          <p:cNvSpPr/>
          <p:nvPr userDrawn="1"/>
        </p:nvSpPr>
        <p:spPr>
          <a:xfrm>
            <a:off x="5169894" y="1543647"/>
            <a:ext cx="1411036" cy="141103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sp>
        <p:nvSpPr>
          <p:cNvPr id="20" name="Picture Placeholder 2">
            <a:extLst>
              <a:ext uri="{FF2B5EF4-FFF2-40B4-BE49-F238E27FC236}">
                <a16:creationId xmlns:a16="http://schemas.microsoft.com/office/drawing/2014/main" id="{6EEF0AD9-2BC7-F34E-AA9B-766387654650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542368" y="1910379"/>
            <a:ext cx="666089" cy="67757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dirty="0"/>
              <a:t>IKONI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BB68CE2-7FA7-C54D-846A-29A7229C1FE3}"/>
              </a:ext>
            </a:extLst>
          </p:cNvPr>
          <p:cNvSpPr/>
          <p:nvPr userDrawn="1"/>
        </p:nvSpPr>
        <p:spPr>
          <a:xfrm>
            <a:off x="8177530" y="1543647"/>
            <a:ext cx="1411036" cy="141103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1B6D7E25-A3F7-2747-A6A0-DC11FA75AE6B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8550004" y="1910379"/>
            <a:ext cx="666089" cy="67757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dirty="0"/>
              <a:t>IKONI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EA335F9-4F5D-0F40-AF6B-841E4C2818F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60782" y="3729690"/>
            <a:ext cx="314187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3200" b="1" i="0" u="none">
                <a:solidFill>
                  <a:schemeClr val="tx2"/>
                </a:solidFill>
                <a:latin typeface="Sizmo Pro Demibold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ED3B6EA0-7F8C-9442-9023-50E895A06851}"/>
              </a:ext>
            </a:extLst>
          </p:cNvPr>
          <p:cNvSpPr>
            <a:spLocks noGrp="1"/>
          </p:cNvSpPr>
          <p:nvPr>
            <p:ph type="body" sz="half" idx="15" hasCustomPrompt="1"/>
          </p:nvPr>
        </p:nvSpPr>
        <p:spPr>
          <a:xfrm>
            <a:off x="1360781" y="4561591"/>
            <a:ext cx="3141879" cy="200118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B978F19-0C6C-3C4F-BCB1-1659773B99F6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4560724" y="3729690"/>
            <a:ext cx="314187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3200" b="1" i="0" u="none">
                <a:solidFill>
                  <a:schemeClr val="tx2"/>
                </a:solidFill>
                <a:latin typeface="Sizmo Pro Demibold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165D23F1-4250-1A42-A296-118F7BE01410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4560723" y="4561591"/>
            <a:ext cx="3141879" cy="200118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ABD36706-E60A-874E-BB0C-E80FD7945CE8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7760666" y="3729690"/>
            <a:ext cx="314187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3200" b="1" i="0" u="none">
                <a:solidFill>
                  <a:schemeClr val="tx2"/>
                </a:solidFill>
                <a:latin typeface="Sizmo Pro Demibold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69FCE79D-DC6F-C742-896D-19246612437F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7760665" y="4561591"/>
            <a:ext cx="3141879" cy="200118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D1272229-B651-6242-A883-C2B8F0F44D42}"/>
              </a:ext>
            </a:extLst>
          </p:cNvPr>
          <p:cNvCxnSpPr/>
          <p:nvPr userDrawn="1"/>
        </p:nvCxnSpPr>
        <p:spPr>
          <a:xfrm>
            <a:off x="1792581" y="4424516"/>
            <a:ext cx="24738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30BC15E9-1209-3641-85A3-8BC360B1ECF8}"/>
              </a:ext>
            </a:extLst>
          </p:cNvPr>
          <p:cNvCxnSpPr/>
          <p:nvPr userDrawn="1"/>
        </p:nvCxnSpPr>
        <p:spPr>
          <a:xfrm>
            <a:off x="4867627" y="4424516"/>
            <a:ext cx="24738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15EF69FE-79C6-4D40-9ABB-73759383F991}"/>
              </a:ext>
            </a:extLst>
          </p:cNvPr>
          <p:cNvCxnSpPr/>
          <p:nvPr userDrawn="1"/>
        </p:nvCxnSpPr>
        <p:spPr>
          <a:xfrm>
            <a:off x="8178003" y="4424516"/>
            <a:ext cx="24738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1837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fografiikka 3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>
            <a:extLst>
              <a:ext uri="{FF2B5EF4-FFF2-40B4-BE49-F238E27FC236}">
                <a16:creationId xmlns:a16="http://schemas.microsoft.com/office/drawing/2014/main" id="{A0F5D6D0-00BD-E249-8BEE-8A807450944D}"/>
              </a:ext>
            </a:extLst>
          </p:cNvPr>
          <p:cNvSpPr/>
          <p:nvPr userDrawn="1"/>
        </p:nvSpPr>
        <p:spPr>
          <a:xfrm>
            <a:off x="4483443" y="1868112"/>
            <a:ext cx="1411036" cy="141103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FE0D8B-F1FB-5F49-B44F-80E343E2C647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4855917" y="2234844"/>
            <a:ext cx="666089" cy="67757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dirty="0"/>
              <a:t>IKONI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3435417-F7A6-A34F-998A-0EC76A3D1BA7}"/>
              </a:ext>
            </a:extLst>
          </p:cNvPr>
          <p:cNvSpPr/>
          <p:nvPr userDrawn="1"/>
        </p:nvSpPr>
        <p:spPr>
          <a:xfrm>
            <a:off x="6202282" y="1868112"/>
            <a:ext cx="1411036" cy="141103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sp>
        <p:nvSpPr>
          <p:cNvPr id="20" name="Picture Placeholder 2">
            <a:extLst>
              <a:ext uri="{FF2B5EF4-FFF2-40B4-BE49-F238E27FC236}">
                <a16:creationId xmlns:a16="http://schemas.microsoft.com/office/drawing/2014/main" id="{6EEF0AD9-2BC7-F34E-AA9B-766387654650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6574756" y="2234844"/>
            <a:ext cx="666089" cy="67757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dirty="0"/>
              <a:t>IKONI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BB68CE2-7FA7-C54D-846A-29A7229C1FE3}"/>
              </a:ext>
            </a:extLst>
          </p:cNvPr>
          <p:cNvSpPr/>
          <p:nvPr userDrawn="1"/>
        </p:nvSpPr>
        <p:spPr>
          <a:xfrm>
            <a:off x="6202282" y="3475020"/>
            <a:ext cx="1411036" cy="141103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1B6D7E25-A3F7-2747-A6A0-DC11FA75AE6B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574756" y="3841752"/>
            <a:ext cx="666089" cy="67757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dirty="0"/>
              <a:t>IKONI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165D23F1-4250-1A42-A296-118F7BE01410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088971" y="1234251"/>
            <a:ext cx="3141879" cy="2001185"/>
          </a:xfrm>
          <a:ln>
            <a:solidFill>
              <a:schemeClr val="tx2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69FCE79D-DC6F-C742-896D-19246612437F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8097597" y="3502965"/>
            <a:ext cx="3141880" cy="2001185"/>
          </a:xfrm>
          <a:ln>
            <a:solidFill>
              <a:schemeClr val="tx2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70AAB13-768E-1C48-8635-426FEF420CB3}"/>
              </a:ext>
            </a:extLst>
          </p:cNvPr>
          <p:cNvSpPr/>
          <p:nvPr userDrawn="1"/>
        </p:nvSpPr>
        <p:spPr>
          <a:xfrm>
            <a:off x="4483443" y="3475020"/>
            <a:ext cx="1411036" cy="141103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fi-FI"/>
          </a:p>
        </p:txBody>
      </p:sp>
      <p:sp>
        <p:nvSpPr>
          <p:cNvPr id="30" name="Picture Placeholder 2">
            <a:extLst>
              <a:ext uri="{FF2B5EF4-FFF2-40B4-BE49-F238E27FC236}">
                <a16:creationId xmlns:a16="http://schemas.microsoft.com/office/drawing/2014/main" id="{4AC26C01-7D6D-514D-850E-771DD5A305F0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855917" y="3841752"/>
            <a:ext cx="666089" cy="67757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dirty="0"/>
              <a:t>IKONI</a:t>
            </a:r>
          </a:p>
        </p:txBody>
      </p:sp>
      <p:sp>
        <p:nvSpPr>
          <p:cNvPr id="31" name="Text Placeholder 3">
            <a:extLst>
              <a:ext uri="{FF2B5EF4-FFF2-40B4-BE49-F238E27FC236}">
                <a16:creationId xmlns:a16="http://schemas.microsoft.com/office/drawing/2014/main" id="{B7CB5B21-5BC5-E04A-BA4B-B879FA3084A2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867178" y="1234251"/>
            <a:ext cx="3141879" cy="2001185"/>
          </a:xfrm>
          <a:ln>
            <a:solidFill>
              <a:schemeClr val="tx2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9EE4578E-5B7A-3148-B1CE-0EDCB687B019}"/>
              </a:ext>
            </a:extLst>
          </p:cNvPr>
          <p:cNvSpPr>
            <a:spLocks noGrp="1"/>
          </p:cNvSpPr>
          <p:nvPr>
            <p:ph type="body" sz="half" idx="25" hasCustomPrompt="1"/>
          </p:nvPr>
        </p:nvSpPr>
        <p:spPr>
          <a:xfrm>
            <a:off x="875804" y="3502965"/>
            <a:ext cx="3141880" cy="2001185"/>
          </a:xfrm>
          <a:ln>
            <a:solidFill>
              <a:schemeClr val="tx2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2400" b="0" i="0">
                <a:latin typeface="Sizmo Pro Medium" panose="02000500000000000000" pitchFamily="2" charset="7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leipäteksti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894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alstaa -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2261419"/>
            <a:ext cx="3141878" cy="918345"/>
          </a:xfrm>
        </p:spPr>
        <p:txBody>
          <a:bodyPr anchor="b">
            <a:noAutofit/>
          </a:bodyPr>
          <a:lstStyle>
            <a:lvl1pPr marL="0" indent="0">
              <a:buNone/>
              <a:defRPr sz="2400" b="0" i="0">
                <a:solidFill>
                  <a:schemeClr val="tx2"/>
                </a:solidFill>
                <a:latin typeface="Sizmo Pro Medium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Otsikko</a:t>
            </a:r>
            <a:r>
              <a:rPr lang="en-US" dirty="0"/>
              <a:t> max. 2.riville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 hasCustomPrompt="1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Leipis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regular 18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12721" y="2261419"/>
            <a:ext cx="3147009" cy="918343"/>
          </a:xfrm>
        </p:spPr>
        <p:txBody>
          <a:bodyPr anchor="b">
            <a:noAutofit/>
          </a:bodyPr>
          <a:lstStyle>
            <a:lvl1pPr marL="0" indent="0">
              <a:buNone/>
              <a:defRPr sz="2400" b="0" i="0">
                <a:solidFill>
                  <a:schemeClr val="tx2"/>
                </a:solidFill>
                <a:latin typeface="Sizmo Pro Medium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Otsikko</a:t>
            </a:r>
            <a:r>
              <a:rPr lang="en-US" dirty="0"/>
              <a:t> max.</a:t>
            </a:r>
          </a:p>
          <a:p>
            <a:pPr lvl="0"/>
            <a:r>
              <a:rPr lang="en-US" dirty="0"/>
              <a:t>2.riville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Leipis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regular 18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888135" y="2261419"/>
            <a:ext cx="3145730" cy="918344"/>
          </a:xfrm>
        </p:spPr>
        <p:txBody>
          <a:bodyPr anchor="b">
            <a:noAutofit/>
          </a:bodyPr>
          <a:lstStyle>
            <a:lvl1pPr marL="0" indent="0">
              <a:buNone/>
              <a:defRPr sz="2400" b="0" i="0">
                <a:solidFill>
                  <a:schemeClr val="tx2"/>
                </a:solidFill>
                <a:latin typeface="Sizmo Pro Medium" panose="02000500000000000000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Otsikko</a:t>
            </a:r>
            <a:r>
              <a:rPr lang="en-US" dirty="0"/>
              <a:t> max.</a:t>
            </a:r>
          </a:p>
          <a:p>
            <a:pPr lvl="0"/>
            <a:r>
              <a:rPr lang="en-US" dirty="0"/>
              <a:t>2. </a:t>
            </a:r>
            <a:r>
              <a:rPr lang="en-US" dirty="0" err="1"/>
              <a:t>riville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 hasCustomPrompt="1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Leipis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regular 18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25400" cap="flat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25400" cap="flat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386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alstaa - kuva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 err="1"/>
              <a:t>Otsikko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Otsikko</a:t>
            </a:r>
            <a:r>
              <a:rPr lang="en-US" dirty="0"/>
              <a:t> max. 2 </a:t>
            </a:r>
            <a:r>
              <a:rPr lang="en-US" dirty="0" err="1"/>
              <a:t>riville</a:t>
            </a:r>
            <a:endParaRPr lang="en-US" dirty="0"/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kuva</a:t>
            </a:r>
            <a:r>
              <a:rPr lang="en-US" dirty="0"/>
              <a:t> </a:t>
            </a:r>
            <a:r>
              <a:rPr lang="en-US" dirty="0" err="1"/>
              <a:t>klikkaamalla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 hasCustomPrompt="1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Leipis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18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Otsikko</a:t>
            </a:r>
            <a:r>
              <a:rPr lang="en-US" dirty="0"/>
              <a:t> max. 2 </a:t>
            </a:r>
            <a:r>
              <a:rPr lang="en-US" dirty="0" err="1"/>
              <a:t>riville</a:t>
            </a:r>
            <a:endParaRPr lang="en-US" dirty="0"/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kuva</a:t>
            </a:r>
            <a:r>
              <a:rPr lang="en-US" dirty="0"/>
              <a:t> </a:t>
            </a:r>
            <a:r>
              <a:rPr lang="en-US" dirty="0" err="1"/>
              <a:t>klikkaamalla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Leipis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18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Otsikko</a:t>
            </a:r>
            <a:r>
              <a:rPr lang="en-US" dirty="0"/>
              <a:t> max. 2 </a:t>
            </a:r>
            <a:r>
              <a:rPr lang="en-US" dirty="0" err="1"/>
              <a:t>riville</a:t>
            </a:r>
            <a:endParaRPr lang="en-US" dirty="0"/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err="1"/>
              <a:t>Lisää</a:t>
            </a:r>
            <a:r>
              <a:rPr lang="en-US" dirty="0"/>
              <a:t> </a:t>
            </a:r>
            <a:r>
              <a:rPr lang="en-US" dirty="0" err="1"/>
              <a:t>kuva</a:t>
            </a:r>
            <a:r>
              <a:rPr lang="en-US" dirty="0"/>
              <a:t> </a:t>
            </a:r>
            <a:r>
              <a:rPr lang="en-US" dirty="0" err="1"/>
              <a:t>klikkaamalla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/>
              <a:t>Leipis</a:t>
            </a:r>
            <a:r>
              <a:rPr lang="en-US" dirty="0"/>
              <a:t>, </a:t>
            </a:r>
            <a:r>
              <a:rPr lang="en-US" dirty="0" err="1"/>
              <a:t>Sizmo</a:t>
            </a:r>
            <a:r>
              <a:rPr lang="en-US" dirty="0"/>
              <a:t> 18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25400" cap="flat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25400" cap="flat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882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0" y="-1"/>
            <a:ext cx="900000" cy="154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786CCCB-F3CE-DA4E-B569-B2AF89361C37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582538" y="718880"/>
            <a:ext cx="609600" cy="721489"/>
          </a:xfrm>
          <a:prstGeom prst="rect">
            <a:avLst/>
          </a:prstGeom>
        </p:spPr>
      </p:pic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70C67269-FA38-344A-80FD-1365DFCE4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931833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18" r:id="rId2"/>
    <p:sldLayoutId id="2147483719" r:id="rId3"/>
    <p:sldLayoutId id="2147483688" r:id="rId4"/>
    <p:sldLayoutId id="2147483676" r:id="rId5"/>
    <p:sldLayoutId id="2147483716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7" r:id="rId12"/>
    <p:sldLayoutId id="2147483723" r:id="rId13"/>
    <p:sldLayoutId id="2147483724" r:id="rId14"/>
    <p:sldLayoutId id="2147483683" r:id="rId15"/>
    <p:sldLayoutId id="214748372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accent1"/>
          </a:solidFill>
          <a:latin typeface="Sizmo Pro Medium" panose="02000500000000000000" pitchFamily="2" charset="77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2"/>
          </a:solidFill>
          <a:latin typeface="Sizmo Pro" panose="02000500000000000000" pitchFamily="2" charset="77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2"/>
          </a:solidFill>
          <a:latin typeface="Sizmo Pro" panose="02000500000000000000" pitchFamily="2" charset="77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2"/>
          </a:solidFill>
          <a:latin typeface="Sizmo Pro" panose="02000500000000000000" pitchFamily="2" charset="77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2"/>
          </a:solidFill>
          <a:latin typeface="Sizmo Pro" panose="02000500000000000000" pitchFamily="2" charset="77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2"/>
          </a:solidFill>
          <a:latin typeface="Sizmo Pro" panose="02000500000000000000" pitchFamily="2" charset="77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37F36-A453-D849-8665-944A4E9CB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7922A639-0D77-784D-A9FB-0F6650A7C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5848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4" r:id="rId2"/>
    <p:sldLayoutId id="2147483685" r:id="rId3"/>
    <p:sldLayoutId id="2147483663" r:id="rId4"/>
    <p:sldLayoutId id="2147483721" r:id="rId5"/>
    <p:sldLayoutId id="2147483722" r:id="rId6"/>
    <p:sldLayoutId id="2147483677" r:id="rId7"/>
    <p:sldLayoutId id="2147483664" r:id="rId8"/>
    <p:sldLayoutId id="2147483665" r:id="rId9"/>
    <p:sldLayoutId id="2147483693" r:id="rId10"/>
    <p:sldLayoutId id="2147483689" r:id="rId11"/>
    <p:sldLayoutId id="2147483692" r:id="rId12"/>
    <p:sldLayoutId id="214748367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/>
          </a:solidFill>
          <a:latin typeface="Sizmo Pro" panose="02000500000000000000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837F36-A453-D849-8665-944A4E9CB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7922A639-0D77-784D-A9FB-0F6650A7C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7065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705" r:id="rId2"/>
    <p:sldLayoutId id="2147483706" r:id="rId3"/>
    <p:sldLayoutId id="2147483707" r:id="rId4"/>
    <p:sldLayoutId id="2147483708" r:id="rId5"/>
    <p:sldLayoutId id="214748370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/>
          </a:solidFill>
          <a:latin typeface="Sizmo Pro" panose="02000500000000000000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Sizmo Pro" panose="02000500000000000000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68"/>
          <p:cNvSpPr/>
          <p:nvPr/>
        </p:nvSpPr>
        <p:spPr>
          <a:xfrm>
            <a:off x="5268833" y="3578133"/>
            <a:ext cx="4459200" cy="7828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400" name="Google Shape;400;p68"/>
          <p:cNvCxnSpPr/>
          <p:nvPr/>
        </p:nvCxnSpPr>
        <p:spPr>
          <a:xfrm rot="10800000">
            <a:off x="570867" y="3327267"/>
            <a:ext cx="10634800" cy="0"/>
          </a:xfrm>
          <a:prstGeom prst="straightConnector1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401" name="Google Shape;401;p68"/>
          <p:cNvSpPr/>
          <p:nvPr/>
        </p:nvSpPr>
        <p:spPr>
          <a:xfrm>
            <a:off x="1255633" y="2896467"/>
            <a:ext cx="1723200" cy="861600"/>
          </a:xfrm>
          <a:prstGeom prst="chevron">
            <a:avLst>
              <a:gd name="adj" fmla="val 50000"/>
            </a:avLst>
          </a:prstGeom>
          <a:solidFill>
            <a:srgbClr val="F1C232"/>
          </a:soli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02" name="Google Shape;402;p68"/>
          <p:cNvSpPr/>
          <p:nvPr/>
        </p:nvSpPr>
        <p:spPr>
          <a:xfrm>
            <a:off x="2739600" y="2896467"/>
            <a:ext cx="1723200" cy="861600"/>
          </a:xfrm>
          <a:prstGeom prst="chevron">
            <a:avLst>
              <a:gd name="adj" fmla="val 50000"/>
            </a:avLst>
          </a:prstGeom>
          <a:solidFill>
            <a:srgbClr val="F1C232"/>
          </a:solidFill>
          <a:ln w="2857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403" name="Google Shape;403;p68"/>
          <p:cNvCxnSpPr/>
          <p:nvPr/>
        </p:nvCxnSpPr>
        <p:spPr>
          <a:xfrm>
            <a:off x="576374" y="3434906"/>
            <a:ext cx="0" cy="9316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4" name="Google Shape;404;p68"/>
          <p:cNvSpPr txBox="1"/>
          <p:nvPr/>
        </p:nvSpPr>
        <p:spPr>
          <a:xfrm>
            <a:off x="174833" y="4716700"/>
            <a:ext cx="1222400" cy="51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05" name="Google Shape;405;p68"/>
          <p:cNvSpPr txBox="1"/>
          <p:nvPr/>
        </p:nvSpPr>
        <p:spPr>
          <a:xfrm>
            <a:off x="195529" y="4322259"/>
            <a:ext cx="1222400" cy="512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Launch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</a:p>
          <a:p>
            <a:pPr defTabSz="1219170">
              <a:buClr>
                <a:srgbClr val="000000"/>
              </a:buClr>
            </a:pP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12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teams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from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different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municipalities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in Finland 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06" name="Google Shape;406;p68"/>
          <p:cNvSpPr/>
          <p:nvPr/>
        </p:nvSpPr>
        <p:spPr>
          <a:xfrm>
            <a:off x="1308085" y="3123793"/>
            <a:ext cx="406800" cy="406800"/>
          </a:xfrm>
          <a:prstGeom prst="ellipse">
            <a:avLst/>
          </a:prstGeom>
          <a:solidFill>
            <a:srgbClr val="FFFFFF"/>
          </a:solidFill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407" name="Google Shape;407;p68"/>
          <p:cNvCxnSpPr/>
          <p:nvPr/>
        </p:nvCxnSpPr>
        <p:spPr>
          <a:xfrm>
            <a:off x="1511567" y="2192467"/>
            <a:ext cx="0" cy="9316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8" name="Google Shape;408;p68"/>
          <p:cNvSpPr txBox="1"/>
          <p:nvPr/>
        </p:nvSpPr>
        <p:spPr>
          <a:xfrm>
            <a:off x="496387" y="1323728"/>
            <a:ext cx="1518492" cy="5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Kick off:</a:t>
            </a:r>
          </a:p>
          <a:p>
            <a:pPr defTabSz="1219170">
              <a:buClr>
                <a:srgbClr val="000000"/>
              </a:buClr>
            </a:pP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</a:t>
            </a:r>
            <a:r>
              <a:rPr lang="en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hat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do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we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want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to </a:t>
            </a:r>
          </a:p>
          <a:p>
            <a:pPr defTabSz="1219170">
              <a:buClr>
                <a:srgbClr val="000000"/>
              </a:buClr>
            </a:pP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change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? 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Finding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the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problem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r>
              <a:rPr lang="en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409" name="Google Shape;409;p68"/>
          <p:cNvCxnSpPr/>
          <p:nvPr/>
        </p:nvCxnSpPr>
        <p:spPr>
          <a:xfrm>
            <a:off x="2117233" y="3383000"/>
            <a:ext cx="0" cy="18692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10" name="Google Shape;410;p68"/>
          <p:cNvSpPr txBox="1"/>
          <p:nvPr/>
        </p:nvSpPr>
        <p:spPr>
          <a:xfrm>
            <a:off x="1539700" y="5149089"/>
            <a:ext cx="2011600" cy="12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Accelerator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I</a:t>
            </a:r>
          </a:p>
          <a:p>
            <a:pPr defTabSz="1219170">
              <a:buClr>
                <a:srgbClr val="000000"/>
              </a:buClr>
            </a:pPr>
            <a:r>
              <a:rPr lang="en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(s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upport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mentoring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)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11" name="Google Shape;411;p68"/>
          <p:cNvSpPr/>
          <p:nvPr/>
        </p:nvSpPr>
        <p:spPr>
          <a:xfrm>
            <a:off x="2780752" y="3123860"/>
            <a:ext cx="406800" cy="406800"/>
          </a:xfrm>
          <a:prstGeom prst="ellipse">
            <a:avLst/>
          </a:prstGeom>
          <a:solidFill>
            <a:srgbClr val="FFFFFF"/>
          </a:solidFill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412" name="Google Shape;412;p68"/>
          <p:cNvCxnSpPr/>
          <p:nvPr/>
        </p:nvCxnSpPr>
        <p:spPr>
          <a:xfrm>
            <a:off x="2982467" y="2192467"/>
            <a:ext cx="0" cy="9316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13" name="Google Shape;413;p68"/>
          <p:cNvSpPr txBox="1"/>
          <p:nvPr/>
        </p:nvSpPr>
        <p:spPr>
          <a:xfrm>
            <a:off x="2216594" y="1794156"/>
            <a:ext cx="2045377" cy="4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Experimentation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clinic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14" name="Google Shape;414;p68"/>
          <p:cNvSpPr/>
          <p:nvPr/>
        </p:nvSpPr>
        <p:spPr>
          <a:xfrm>
            <a:off x="4203152" y="3123860"/>
            <a:ext cx="406800" cy="406800"/>
          </a:xfrm>
          <a:prstGeom prst="ellipse">
            <a:avLst/>
          </a:prstGeom>
          <a:solidFill>
            <a:srgbClr val="FFFFFF"/>
          </a:solidFill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cxnSp>
        <p:nvCxnSpPr>
          <p:cNvPr id="415" name="Google Shape;415;p68"/>
          <p:cNvCxnSpPr/>
          <p:nvPr/>
        </p:nvCxnSpPr>
        <p:spPr>
          <a:xfrm>
            <a:off x="4404867" y="2192467"/>
            <a:ext cx="0" cy="9316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16" name="Google Shape;416;p68"/>
          <p:cNvSpPr txBox="1"/>
          <p:nvPr/>
        </p:nvSpPr>
        <p:spPr>
          <a:xfrm>
            <a:off x="3698590" y="1815735"/>
            <a:ext cx="1723200" cy="4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Experimentation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clinic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17" name="Google Shape;417;p68"/>
          <p:cNvSpPr/>
          <p:nvPr/>
        </p:nvSpPr>
        <p:spPr>
          <a:xfrm>
            <a:off x="7006233" y="2278267"/>
            <a:ext cx="1723200" cy="861600"/>
          </a:xfrm>
          <a:prstGeom prst="chevron">
            <a:avLst>
              <a:gd name="adj" fmla="val 50000"/>
            </a:avLst>
          </a:prstGeom>
          <a:solidFill>
            <a:srgbClr val="FFE599"/>
          </a:solidFill>
          <a:ln w="28575" cap="flat" cmpd="sng">
            <a:solidFill>
              <a:schemeClr val="dk2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18" name="Google Shape;418;p68"/>
          <p:cNvSpPr/>
          <p:nvPr/>
        </p:nvSpPr>
        <p:spPr>
          <a:xfrm>
            <a:off x="5283033" y="2278267"/>
            <a:ext cx="1723200" cy="861600"/>
          </a:xfrm>
          <a:prstGeom prst="chevron">
            <a:avLst>
              <a:gd name="adj" fmla="val 50000"/>
            </a:avLst>
          </a:prstGeom>
          <a:solidFill>
            <a:srgbClr val="FFE599"/>
          </a:solidFill>
          <a:ln w="28575" cap="flat" cmpd="sng">
            <a:solidFill>
              <a:schemeClr val="dk2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19" name="Google Shape;419;p68"/>
          <p:cNvSpPr txBox="1"/>
          <p:nvPr/>
        </p:nvSpPr>
        <p:spPr>
          <a:xfrm>
            <a:off x="5459804" y="1733484"/>
            <a:ext cx="4197200" cy="6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Group 1: 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Continuous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learning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from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tests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experiments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420" name="Google Shape;420;p68"/>
          <p:cNvCxnSpPr/>
          <p:nvPr/>
        </p:nvCxnSpPr>
        <p:spPr>
          <a:xfrm rot="10800000">
            <a:off x="4797033" y="2717667"/>
            <a:ext cx="5402800" cy="0"/>
          </a:xfrm>
          <a:prstGeom prst="straightConnector1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421" name="Google Shape;421;p68"/>
          <p:cNvCxnSpPr/>
          <p:nvPr/>
        </p:nvCxnSpPr>
        <p:spPr>
          <a:xfrm rot="10800000">
            <a:off x="4744233" y="3980433"/>
            <a:ext cx="5455600" cy="0"/>
          </a:xfrm>
          <a:prstGeom prst="straightConnector1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422" name="Google Shape;422;p68"/>
          <p:cNvSpPr txBox="1"/>
          <p:nvPr/>
        </p:nvSpPr>
        <p:spPr>
          <a:xfrm>
            <a:off x="5604085" y="4496114"/>
            <a:ext cx="4197200" cy="10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Group 2 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Experimentation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highway</a:t>
            </a:r>
            <a:endParaRPr lang="fi-FI"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defTabSz="1219170">
              <a:buClr>
                <a:srgbClr val="000000"/>
              </a:buClr>
            </a:pP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-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Gaining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reliable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results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from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evaluation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609585" indent="-372524" defTabSz="1219170">
              <a:buClr>
                <a:srgbClr val="FFFFFF"/>
              </a:buClr>
              <a:buSzPts val="800"/>
              <a:buFont typeface="Montserrat"/>
              <a:buChar char="●"/>
            </a:pP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3" name="Google Shape;423;p68"/>
          <p:cNvSpPr txBox="1"/>
          <p:nvPr/>
        </p:nvSpPr>
        <p:spPr>
          <a:xfrm>
            <a:off x="10275862" y="1893897"/>
            <a:ext cx="1723200" cy="10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Evaluating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the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outcomes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with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stakeholders</a:t>
            </a:r>
            <a:endParaRPr lang="fi-FI"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ctr" defTabSz="1219170">
              <a:buClr>
                <a:srgbClr val="000000"/>
              </a:buClr>
            </a:pP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What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works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and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what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does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not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?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Why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? 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4" name="Google Shape;424;p68"/>
          <p:cNvSpPr/>
          <p:nvPr/>
        </p:nvSpPr>
        <p:spPr>
          <a:xfrm>
            <a:off x="7499285" y="3145660"/>
            <a:ext cx="406800" cy="406800"/>
          </a:xfrm>
          <a:prstGeom prst="ellipse">
            <a:avLst/>
          </a:prstGeom>
          <a:solidFill>
            <a:srgbClr val="FFFFFF"/>
          </a:solidFill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25" name="Google Shape;425;p68"/>
          <p:cNvSpPr txBox="1"/>
          <p:nvPr/>
        </p:nvSpPr>
        <p:spPr>
          <a:xfrm>
            <a:off x="6956645" y="5545102"/>
            <a:ext cx="1723200" cy="4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Experimentation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clinic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6" name="Google Shape;426;p68"/>
          <p:cNvSpPr txBox="1"/>
          <p:nvPr/>
        </p:nvSpPr>
        <p:spPr>
          <a:xfrm>
            <a:off x="722067" y="326632"/>
            <a:ext cx="10483600" cy="7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fi-FI" sz="4000" b="1" i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The</a:t>
            </a:r>
            <a:r>
              <a:rPr lang="fi-FI" sz="4000" b="1" i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4000" b="1" i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Experimentation</a:t>
            </a:r>
            <a:r>
              <a:rPr lang="fi-FI" sz="4000" b="1" i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4000" b="1" i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Lab</a:t>
            </a:r>
            <a:endParaRPr sz="4000" b="1" i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427" name="Google Shape;427;p68"/>
          <p:cNvSpPr txBox="1"/>
          <p:nvPr/>
        </p:nvSpPr>
        <p:spPr>
          <a:xfrm>
            <a:off x="8961867" y="5501495"/>
            <a:ext cx="2101200" cy="4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Experimentation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i-FI" sz="1067" b="1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clinic</a:t>
            </a:r>
            <a:r>
              <a:rPr lang="fi-FI" sz="1067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sz="1067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32" name="Google Shape;415;p68">
            <a:extLst>
              <a:ext uri="{FF2B5EF4-FFF2-40B4-BE49-F238E27FC236}">
                <a16:creationId xmlns:a16="http://schemas.microsoft.com/office/drawing/2014/main" id="{32F4C276-E610-44F1-9587-763E06B6D898}"/>
              </a:ext>
            </a:extLst>
          </p:cNvPr>
          <p:cNvCxnSpPr>
            <a:cxnSpLocks/>
          </p:cNvCxnSpPr>
          <p:nvPr/>
        </p:nvCxnSpPr>
        <p:spPr>
          <a:xfrm>
            <a:off x="9657004" y="3383000"/>
            <a:ext cx="0" cy="2186714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3" name="Google Shape;415;p68">
            <a:extLst>
              <a:ext uri="{FF2B5EF4-FFF2-40B4-BE49-F238E27FC236}">
                <a16:creationId xmlns:a16="http://schemas.microsoft.com/office/drawing/2014/main" id="{FD687053-21B2-4DA3-A45C-C93A48FC896B}"/>
              </a:ext>
            </a:extLst>
          </p:cNvPr>
          <p:cNvCxnSpPr>
            <a:cxnSpLocks/>
            <a:endCxn id="422" idx="2"/>
          </p:cNvCxnSpPr>
          <p:nvPr/>
        </p:nvCxnSpPr>
        <p:spPr>
          <a:xfrm>
            <a:off x="7702685" y="3564514"/>
            <a:ext cx="0" cy="20052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7" name="Google Shape;424;p68">
            <a:extLst>
              <a:ext uri="{FF2B5EF4-FFF2-40B4-BE49-F238E27FC236}">
                <a16:creationId xmlns:a16="http://schemas.microsoft.com/office/drawing/2014/main" id="{51961BB1-161A-4843-8E94-D659E8FCF707}"/>
              </a:ext>
            </a:extLst>
          </p:cNvPr>
          <p:cNvSpPr/>
          <p:nvPr/>
        </p:nvSpPr>
        <p:spPr>
          <a:xfrm>
            <a:off x="9452400" y="3145660"/>
            <a:ext cx="406800" cy="406800"/>
          </a:xfrm>
          <a:prstGeom prst="ellipse">
            <a:avLst/>
          </a:prstGeom>
          <a:solidFill>
            <a:srgbClr val="FFFFFF"/>
          </a:solidFill>
          <a:ln w="381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ksti ">
  <a:themeElements>
    <a:clrScheme name="Kokeilukeskus">
      <a:dk1>
        <a:srgbClr val="000000"/>
      </a:dk1>
      <a:lt1>
        <a:srgbClr val="FFFFFF"/>
      </a:lt1>
      <a:dk2>
        <a:srgbClr val="000066"/>
      </a:dk2>
      <a:lt2>
        <a:srgbClr val="EBEBEB"/>
      </a:lt2>
      <a:accent1>
        <a:srgbClr val="0033CC"/>
      </a:accent1>
      <a:accent2>
        <a:srgbClr val="82D3FF"/>
      </a:accent2>
      <a:accent3>
        <a:srgbClr val="C0E9FF"/>
      </a:accent3>
      <a:accent4>
        <a:srgbClr val="FFCC33"/>
      </a:accent4>
      <a:accent5>
        <a:srgbClr val="660066"/>
      </a:accent5>
      <a:accent6>
        <a:srgbClr val="660099"/>
      </a:accent6>
      <a:hlink>
        <a:srgbClr val="C126B8"/>
      </a:hlink>
      <a:folHlink>
        <a:srgbClr val="FF66CC"/>
      </a:folHlink>
    </a:clrScheme>
    <a:fontScheme name="Calibri Light-Constantia">
      <a:majorFont>
        <a:latin typeface="Calibri Light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 panose="02030602050306030303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okeilukeskus_PPT_Template" id="{692550A1-1DCA-9147-8ED2-C815DB709462}" vid="{ED3E8285-43A1-474D-8D04-A9D466240C55}"/>
    </a:ext>
  </a:extLst>
</a:theme>
</file>

<file path=ppt/theme/theme2.xml><?xml version="1.0" encoding="utf-8"?>
<a:theme xmlns:a="http://schemas.openxmlformats.org/drawingml/2006/main" name="Photo">
  <a:themeElements>
    <a:clrScheme name="Kokeilukeskus">
      <a:dk1>
        <a:srgbClr val="000000"/>
      </a:dk1>
      <a:lt1>
        <a:srgbClr val="FFFFFF"/>
      </a:lt1>
      <a:dk2>
        <a:srgbClr val="000066"/>
      </a:dk2>
      <a:lt2>
        <a:srgbClr val="EBEBEB"/>
      </a:lt2>
      <a:accent1>
        <a:srgbClr val="0033CC"/>
      </a:accent1>
      <a:accent2>
        <a:srgbClr val="82D3FF"/>
      </a:accent2>
      <a:accent3>
        <a:srgbClr val="C0E9FF"/>
      </a:accent3>
      <a:accent4>
        <a:srgbClr val="FFCC33"/>
      </a:accent4>
      <a:accent5>
        <a:srgbClr val="660066"/>
      </a:accent5>
      <a:accent6>
        <a:srgbClr val="660099"/>
      </a:accent6>
      <a:hlink>
        <a:srgbClr val="C126B8"/>
      </a:hlink>
      <a:folHlink>
        <a:srgbClr val="FF66C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okeilukeskus_PPT_Template" id="{692550A1-1DCA-9147-8ED2-C815DB709462}" vid="{476F1B1E-B6F2-5B4C-B409-782F7A4BD7BE}"/>
    </a:ext>
  </a:extLst>
</a:theme>
</file>

<file path=ppt/theme/theme3.xml><?xml version="1.0" encoding="utf-8"?>
<a:theme xmlns:a="http://schemas.openxmlformats.org/drawingml/2006/main" name="Infografiikka">
  <a:themeElements>
    <a:clrScheme name="Kokeilukeskus">
      <a:dk1>
        <a:srgbClr val="000000"/>
      </a:dk1>
      <a:lt1>
        <a:srgbClr val="FFFFFF"/>
      </a:lt1>
      <a:dk2>
        <a:srgbClr val="000066"/>
      </a:dk2>
      <a:lt2>
        <a:srgbClr val="EBEBEB"/>
      </a:lt2>
      <a:accent1>
        <a:srgbClr val="0033CC"/>
      </a:accent1>
      <a:accent2>
        <a:srgbClr val="82D3FF"/>
      </a:accent2>
      <a:accent3>
        <a:srgbClr val="C0E9FF"/>
      </a:accent3>
      <a:accent4>
        <a:srgbClr val="FFCC33"/>
      </a:accent4>
      <a:accent5>
        <a:srgbClr val="660066"/>
      </a:accent5>
      <a:accent6>
        <a:srgbClr val="660099"/>
      </a:accent6>
      <a:hlink>
        <a:srgbClr val="C126B8"/>
      </a:hlink>
      <a:folHlink>
        <a:srgbClr val="FF66C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okeilukeskus_PPT_Template" id="{692550A1-1DCA-9147-8ED2-C815DB709462}" vid="{4DF1DE86-77E6-8D45-A8DD-3C7A49DB786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Kokeilukeskus_PPT_Template</Template>
  <TotalTime>9</TotalTime>
  <Words>210</Words>
  <Application>Microsoft Office PowerPoint</Application>
  <PresentationFormat>Laajakuva</PresentationFormat>
  <Paragraphs>26</Paragraphs>
  <Slides>1</Slides>
  <Notes>1</Notes>
  <HiddenSlides>0</HiddenSlides>
  <MMClips>0</MMClips>
  <ScaleCrop>false</ScaleCrop>
  <HeadingPairs>
    <vt:vector size="6" baseType="variant">
      <vt:variant>
        <vt:lpstr>Käytetyt fontit</vt:lpstr>
      </vt:variant>
      <vt:variant>
        <vt:i4>9</vt:i4>
      </vt:variant>
      <vt:variant>
        <vt:lpstr>Teema</vt:lpstr>
      </vt:variant>
      <vt:variant>
        <vt:i4>3</vt:i4>
      </vt:variant>
      <vt:variant>
        <vt:lpstr>Dian otsikot</vt:lpstr>
      </vt:variant>
      <vt:variant>
        <vt:i4>1</vt:i4>
      </vt:variant>
    </vt:vector>
  </HeadingPairs>
  <TitlesOfParts>
    <vt:vector size="13" baseType="lpstr">
      <vt:lpstr>Arial</vt:lpstr>
      <vt:lpstr>Calibri</vt:lpstr>
      <vt:lpstr>Constantia</vt:lpstr>
      <vt:lpstr>Montserrat</vt:lpstr>
      <vt:lpstr>Sizmo Pro</vt:lpstr>
      <vt:lpstr>Sizmo Pro Demibold</vt:lpstr>
      <vt:lpstr>Sizmo Pro Light Oblique</vt:lpstr>
      <vt:lpstr>Sizmo Pro Medium</vt:lpstr>
      <vt:lpstr>Wingdings 3</vt:lpstr>
      <vt:lpstr>Teksti </vt:lpstr>
      <vt:lpstr>Photo</vt:lpstr>
      <vt:lpstr>Infografiikka</vt:lpstr>
      <vt:lpstr>PowerPoint-esitys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Teräs Ulla</dc:creator>
  <cp:lastModifiedBy>Teräs Ulla</cp:lastModifiedBy>
  <cp:revision>2</cp:revision>
  <dcterms:created xsi:type="dcterms:W3CDTF">2019-12-15T19:03:48Z</dcterms:created>
  <dcterms:modified xsi:type="dcterms:W3CDTF">2019-12-15T19:13:41Z</dcterms:modified>
</cp:coreProperties>
</file>